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2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和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具有說明文字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8ECD-FD1F-6140-9F4A-429C22B80381}" type="datetimeFigureOut">
              <a:rPr kumimoji="1" lang="zh-TW" altLang="en-US" smtClean="0"/>
              <a:t>2021/3/21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10675B-862A-B349-97C2-1319F915749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2723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  <p:sldLayoutId id="2147484188" r:id="rId13"/>
    <p:sldLayoutId id="2147484189" r:id="rId14"/>
    <p:sldLayoutId id="2147484190" r:id="rId15"/>
    <p:sldLayoutId id="21474841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 smtClean="0"/>
              <a:t>主題意識形成</a:t>
            </a:r>
            <a:endParaRPr kumimoji="1"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TW" altLang="en-US" dirty="0" smtClean="0"/>
              <a:t>劉建志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91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《</a:t>
            </a:r>
            <a:r>
              <a:rPr kumimoji="1" lang="zh-TW" altLang="en-US" dirty="0" smtClean="0"/>
              <a:t>報導的技藝</a:t>
            </a:r>
            <a:r>
              <a:rPr kumimoji="1" lang="en-US" altLang="zh-TW" dirty="0" smtClean="0"/>
              <a:t>》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z="2800" dirty="0" smtClean="0"/>
              <a:t>好的主題陳述是簡潔扼要的，沒有細節，但精確地勾畫出故事的主軸。如果說最後的報導有如一幅油畫，主題陳述則像是最初的素描，以幾筆關鍵的線條來勾勒輪廓。</a:t>
            </a:r>
            <a:endParaRPr kumimoji="1" lang="en-US" altLang="zh-TW" sz="2800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828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洪震宇：</a:t>
            </a:r>
            <a:r>
              <a:rPr kumimoji="1" lang="en-US" altLang="zh-TW" dirty="0" smtClean="0"/>
              <a:t>《</a:t>
            </a:r>
            <a:r>
              <a:rPr kumimoji="1" lang="zh-TW" altLang="en-US" dirty="0" smtClean="0"/>
              <a:t>精準寫作：寫作力就是思考力</a:t>
            </a:r>
            <a:r>
              <a:rPr kumimoji="1" lang="en-US" altLang="zh-TW" dirty="0" smtClean="0"/>
              <a:t>》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54" y="2160588"/>
            <a:ext cx="6304530" cy="3881437"/>
          </a:xfrm>
        </p:spPr>
      </p:pic>
    </p:spTree>
    <p:extLst>
      <p:ext uri="{BB962C8B-B14F-4D97-AF65-F5344CB8AC3E}">
        <p14:creationId xmlns:p14="http://schemas.microsoft.com/office/powerpoint/2010/main" val="66760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洪震宇：</a:t>
            </a:r>
            <a:r>
              <a:rPr kumimoji="1" lang="en-US" altLang="zh-TW" dirty="0"/>
              <a:t>《</a:t>
            </a:r>
            <a:r>
              <a:rPr kumimoji="1" lang="zh-TW" altLang="en-US" dirty="0"/>
              <a:t>精準寫作：寫作力就是思考力</a:t>
            </a:r>
            <a:r>
              <a:rPr kumimoji="1" lang="en-US" altLang="zh-TW" dirty="0"/>
              <a:t>》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924" y="1861330"/>
            <a:ext cx="7237432" cy="4200593"/>
          </a:xfrm>
        </p:spPr>
      </p:pic>
    </p:spTree>
    <p:extLst>
      <p:ext uri="{BB962C8B-B14F-4D97-AF65-F5344CB8AC3E}">
        <p14:creationId xmlns:p14="http://schemas.microsoft.com/office/powerpoint/2010/main" val="5860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洪震宇：</a:t>
            </a:r>
            <a:r>
              <a:rPr kumimoji="1" lang="en-US" altLang="zh-TW" dirty="0"/>
              <a:t>《</a:t>
            </a:r>
            <a:r>
              <a:rPr kumimoji="1" lang="zh-TW" altLang="en-US" dirty="0"/>
              <a:t>精準寫作：寫作力就是思考力</a:t>
            </a:r>
            <a:r>
              <a:rPr kumimoji="1" lang="en-US" altLang="zh-TW" dirty="0"/>
              <a:t>》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84" y="1670201"/>
            <a:ext cx="6425738" cy="4953362"/>
          </a:xfrm>
        </p:spPr>
      </p:pic>
    </p:spTree>
    <p:extLst>
      <p:ext uri="{BB962C8B-B14F-4D97-AF65-F5344CB8AC3E}">
        <p14:creationId xmlns:p14="http://schemas.microsoft.com/office/powerpoint/2010/main" val="108685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練習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mtClean="0"/>
              <a:t>練習主題</a:t>
            </a:r>
            <a:r>
              <a:rPr kumimoji="1" lang="zh-TW" altLang="en-US" smtClean="0"/>
              <a:t>：</a:t>
            </a:r>
            <a:r>
              <a:rPr kumimoji="1" lang="zh-TW" altLang="en-US" smtClean="0"/>
              <a:t>你會裝進什麼回憶紀念在行李裡面？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每一個小組先「水平思考」大量發想十個主題。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依照表格聚焦為兩個主題，落在表</a:t>
            </a:r>
            <a:r>
              <a:rPr kumimoji="1" lang="en-US" altLang="zh-TW" dirty="0" smtClean="0"/>
              <a:t>4-3</a:t>
            </a:r>
            <a:r>
              <a:rPr kumimoji="1" lang="zh-TW" altLang="en-US" dirty="0" smtClean="0"/>
              <a:t>不同的寫作象限，並上台發表。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408485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149</Words>
  <Application>Microsoft Macintosh PowerPoint</Application>
  <PresentationFormat>寬螢幕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Trebuchet MS</vt:lpstr>
      <vt:lpstr>Wingdings 3</vt:lpstr>
      <vt:lpstr>微軟正黑體</vt:lpstr>
      <vt:lpstr>Arial</vt:lpstr>
      <vt:lpstr>平面</vt:lpstr>
      <vt:lpstr>主題意識形成</vt:lpstr>
      <vt:lpstr>《報導的技藝》</vt:lpstr>
      <vt:lpstr>洪震宇：《精準寫作：寫作力就是思考力》</vt:lpstr>
      <vt:lpstr>洪震宇：《精準寫作：寫作力就是思考力》</vt:lpstr>
      <vt:lpstr>洪震宇：《精準寫作：寫作力就是思考力》</vt:lpstr>
      <vt:lpstr>練習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主題意識</dc:title>
  <dc:creator>Microsoft Office 使用者</dc:creator>
  <cp:lastModifiedBy>Microsoft Office 使用者</cp:lastModifiedBy>
  <cp:revision>5</cp:revision>
  <dcterms:created xsi:type="dcterms:W3CDTF">2021-03-21T07:14:55Z</dcterms:created>
  <dcterms:modified xsi:type="dcterms:W3CDTF">2021-03-21T14:04:31Z</dcterms:modified>
</cp:coreProperties>
</file>