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1"/>
  </p:normalViewPr>
  <p:slideViewPr>
    <p:cSldViewPr snapToGrid="0" snapToObjects="1">
      <p:cViewPr varScale="1">
        <p:scale>
          <a:sx n="91" d="100"/>
          <a:sy n="91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FDAAD2-848E-2142-B00E-9500BDA03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0F30A23-20A2-3545-93D2-95636D42AE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1421028-CE21-264B-B2E6-B84A9304B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B9FD-B9B2-0E40-9E5B-1FC7CD590DA7}" type="datetimeFigureOut">
              <a:rPr kumimoji="1" lang="zh-TW" altLang="en-US" smtClean="0"/>
              <a:t>2021/11/2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8C3A60B-1FEF-B447-90EE-8FD7B5613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4F142E3-8E0B-9E43-BBD3-39F32A877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8027-F702-E849-87D7-1834EF681B2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8000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F7016F-A897-7F4B-B5FD-2506174D5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AD06EE1-A6B7-654A-B951-330A81E8F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1F28EBD-578E-1F4F-B556-07835D5C3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B9FD-B9B2-0E40-9E5B-1FC7CD590DA7}" type="datetimeFigureOut">
              <a:rPr kumimoji="1" lang="zh-TW" altLang="en-US" smtClean="0"/>
              <a:t>2021/11/2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9BB942B-A459-5E43-86B5-3706DCFFB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F3A3529-DFE7-DD46-A71C-6C6F25401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8027-F702-E849-87D7-1834EF681B2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4469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CA314AA-A344-EE42-837D-646D8FB0BF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196A081-8328-1246-A1AE-DB5E63070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05722D0-6B57-284E-B7B0-F4E192EA7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B9FD-B9B2-0E40-9E5B-1FC7CD590DA7}" type="datetimeFigureOut">
              <a:rPr kumimoji="1" lang="zh-TW" altLang="en-US" smtClean="0"/>
              <a:t>2021/11/2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D92D175-CF19-5C4D-959C-BA12D9AC9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DE3066-CE2B-1140-AF11-488883EF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8027-F702-E849-87D7-1834EF681B2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4423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F4D60F-9624-AD47-BE2D-A954BC6E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7A4D2B-C0C6-C04D-826C-4877A903C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21EFCFD-49F1-3F4B-AEF1-BAD92EABB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B9FD-B9B2-0E40-9E5B-1FC7CD590DA7}" type="datetimeFigureOut">
              <a:rPr kumimoji="1" lang="zh-TW" altLang="en-US" smtClean="0"/>
              <a:t>2021/11/2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20AA984-CF02-0440-85E8-FA3C852CF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3F29698-8540-664C-9030-8069F5A34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8027-F702-E849-87D7-1834EF681B2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0246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2712B9-FD96-9B4B-B5A1-23C83B68F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B596AF3-01C5-F241-8F82-49C8C4E50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704B741-88C6-2046-AA4C-2FB30AAE8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B9FD-B9B2-0E40-9E5B-1FC7CD590DA7}" type="datetimeFigureOut">
              <a:rPr kumimoji="1" lang="zh-TW" altLang="en-US" smtClean="0"/>
              <a:t>2021/11/2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5CCCD11-3858-3F47-8CD9-9E318FC64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11C1A0-E6CE-8E42-A963-D86A07937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8027-F702-E849-87D7-1834EF681B2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9996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E41B82-4FAC-B947-A823-5FD2B4156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DF21CB3-A5DE-FC4D-A6BE-253C542E0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33B70C4-E236-3E4E-9492-95523CF40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D857468-AE2F-6749-88CE-C05F9AA43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B9FD-B9B2-0E40-9E5B-1FC7CD590DA7}" type="datetimeFigureOut">
              <a:rPr kumimoji="1" lang="zh-TW" altLang="en-US" smtClean="0"/>
              <a:t>2021/11/2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D6D3624-FE29-A74D-80AC-288D78863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8A3FC9B-B40A-5B43-996A-DBFE0149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8027-F702-E849-87D7-1834EF681B2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2402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CC3B13-74A8-6E45-859B-11C603E24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D01DE3B-0079-074E-B047-A81294B8A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A5E9C82-8B40-8D4E-B3E8-739828357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6C3BDD2-EE87-A04B-B138-1798B6E5C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E822154-5AF0-164A-A303-82BCD70CA4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EADAA7C-77C7-8943-AF76-99ECA1B18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B9FD-B9B2-0E40-9E5B-1FC7CD590DA7}" type="datetimeFigureOut">
              <a:rPr kumimoji="1" lang="zh-TW" altLang="en-US" smtClean="0"/>
              <a:t>2021/11/2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7DC9712-0BC4-FA4A-BA07-4E9CCEE62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429DC3-E85B-2646-864B-96FEEE0F1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8027-F702-E849-87D7-1834EF681B2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6182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EDB17C-A2CC-194C-927D-2A06A032C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D99DE2A-DC3B-3642-9DA7-8B00FC53B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B9FD-B9B2-0E40-9E5B-1FC7CD590DA7}" type="datetimeFigureOut">
              <a:rPr kumimoji="1" lang="zh-TW" altLang="en-US" smtClean="0"/>
              <a:t>2021/11/2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1FA5F14-6912-1340-96EF-F4F543089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AF3A622-FA28-C046-81CE-05312A293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8027-F702-E849-87D7-1834EF681B2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7951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AF9556E-D21D-F14D-A254-31F6F6AE8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B9FD-B9B2-0E40-9E5B-1FC7CD590DA7}" type="datetimeFigureOut">
              <a:rPr kumimoji="1" lang="zh-TW" altLang="en-US" smtClean="0"/>
              <a:t>2021/11/2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5B9F906-9750-C348-AA6E-AA740847A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1DA14A8-973D-FE41-9525-22D9A177A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8027-F702-E849-87D7-1834EF681B2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1429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691DF5-5194-944E-A5A1-3B1B1C5E5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3713E6-87BB-F242-B3D7-0AA9104C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423D843-7196-CF47-95FD-B25EC12871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CDE0BFA-2A9B-4045-9016-2E15D5D2E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B9FD-B9B2-0E40-9E5B-1FC7CD590DA7}" type="datetimeFigureOut">
              <a:rPr kumimoji="1" lang="zh-TW" altLang="en-US" smtClean="0"/>
              <a:t>2021/11/2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B82E9EF-81B9-E545-845B-2779E5AA2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CE60C7D-DB42-5F4B-AF60-5F04B0DB2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8027-F702-E849-87D7-1834EF681B2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2723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60BFD8-1926-3A43-9A08-33757E9F3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8A4451F-F82A-D24D-A499-00952A21CE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52CFFB6-DFAF-D949-B586-01943F524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148CC9A-C259-ED42-B519-56BBD6685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B9FD-B9B2-0E40-9E5B-1FC7CD590DA7}" type="datetimeFigureOut">
              <a:rPr kumimoji="1" lang="zh-TW" altLang="en-US" smtClean="0"/>
              <a:t>2021/11/2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4C29ED4-30D4-C148-9902-2365ACB6C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3760D97-E6ED-C34B-B4CB-5657732EA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8027-F702-E849-87D7-1834EF681B2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8573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3DE196C-0F73-304B-9DA5-2F7A73679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460E458-8FAB-5C42-8E11-7984727FC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01749C6-F6B0-2347-93DD-985F426843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1B9FD-B9B2-0E40-9E5B-1FC7CD590DA7}" type="datetimeFigureOut">
              <a:rPr kumimoji="1" lang="zh-TW" altLang="en-US" smtClean="0"/>
              <a:t>2021/11/2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89401B0-4F42-F842-BDC1-C1A49F4D3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D34AA70-26EF-1E49-A41F-8E0CA9752D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18027-F702-E849-87D7-1834EF681B2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0832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>
                <a:solidFill>
                  <a:srgbClr val="7B9899"/>
                </a:solidFill>
                <a:latin typeface="Georgia" charset="0"/>
                <a:ea typeface="微軟正黑體" charset="0"/>
              </a:rPr>
              <a:t>Q for Women writers</a:t>
            </a:r>
            <a:r>
              <a:rPr lang="en-US" altLang="zh-TW" dirty="0">
                <a:solidFill>
                  <a:srgbClr val="7B9899"/>
                </a:solidFill>
                <a:latin typeface="Georgia" charset="0"/>
                <a:ea typeface="微軟正黑體" charset="0"/>
              </a:rPr>
              <a:t>_2021</a:t>
            </a:r>
            <a:endParaRPr lang="zh-TW" altLang="en-US" dirty="0">
              <a:solidFill>
                <a:srgbClr val="7B9899"/>
              </a:solidFill>
              <a:latin typeface="Georgia" charset="0"/>
              <a:ea typeface="微軟正黑體" charset="0"/>
            </a:endParaRPr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 lnSpcReduction="10000"/>
          </a:bodyPr>
          <a:lstStyle/>
          <a:p>
            <a:r>
              <a:rPr lang="en-GB" altLang="zh-TW" dirty="0">
                <a:latin typeface="Georgia" charset="0"/>
                <a:ea typeface="新細明體" charset="0"/>
              </a:rPr>
              <a:t>1.	Compare </a:t>
            </a:r>
            <a:r>
              <a:rPr lang="en-GB" altLang="zh-TW" dirty="0" err="1">
                <a:latin typeface="Georgia" charset="0"/>
                <a:ea typeface="新細明體" charset="0"/>
              </a:rPr>
              <a:t>Mrs.</a:t>
            </a:r>
            <a:r>
              <a:rPr lang="en-GB" altLang="zh-TW" dirty="0">
                <a:latin typeface="Georgia" charset="0"/>
                <a:ea typeface="新細明體" charset="0"/>
              </a:rPr>
              <a:t> </a:t>
            </a:r>
            <a:r>
              <a:rPr lang="en-GB" altLang="zh-TW" dirty="0" err="1">
                <a:latin typeface="Georgia" charset="0"/>
                <a:ea typeface="新細明體" charset="0"/>
              </a:rPr>
              <a:t>Barbauld’s</a:t>
            </a:r>
            <a:r>
              <a:rPr lang="en-GB" altLang="zh-TW" dirty="0">
                <a:latin typeface="Georgia" charset="0"/>
                <a:ea typeface="新細明體" charset="0"/>
              </a:rPr>
              <a:t> “The Mouse’s Petition” with Burns’ “To a Mouse,” in terms of tone, style, themes, emotions, etc. </a:t>
            </a:r>
          </a:p>
          <a:p>
            <a:r>
              <a:rPr lang="en-GB" altLang="zh-TW" dirty="0">
                <a:latin typeface="Georgia" charset="0"/>
                <a:ea typeface="新細明體" charset="0"/>
              </a:rPr>
              <a:t>2.	Explain and comment on “envy” as a recurrent motif in Smith’s sonnets. </a:t>
            </a:r>
          </a:p>
          <a:p>
            <a:r>
              <a:rPr lang="en-GB" altLang="zh-TW" dirty="0">
                <a:latin typeface="Georgia" charset="0"/>
                <a:ea typeface="新細明體" charset="0"/>
              </a:rPr>
              <a:t>3.	Explain Hemans’s “</a:t>
            </a:r>
            <a:r>
              <a:rPr lang="en-GB" altLang="zh-TW" dirty="0" err="1">
                <a:latin typeface="Georgia" charset="0"/>
                <a:ea typeface="新細明體" charset="0"/>
              </a:rPr>
              <a:t>Casabianca</a:t>
            </a:r>
            <a:r>
              <a:rPr lang="en-GB" altLang="zh-TW" dirty="0">
                <a:latin typeface="Georgia" charset="0"/>
                <a:ea typeface="新細明體" charset="0"/>
              </a:rPr>
              <a:t>” as a triumph and/or critique of patriotism. </a:t>
            </a:r>
          </a:p>
          <a:p>
            <a:r>
              <a:rPr lang="en-US" altLang="zh-TW" dirty="0">
                <a:latin typeface="Georgia" charset="0"/>
                <a:ea typeface="新細明體" charset="0"/>
              </a:rPr>
              <a:t>4.	Explain the way in which Wollstonecraft employs the inconsistency between the two quotations from Milton to forward her own argument (p. </a:t>
            </a:r>
            <a:r>
              <a:rPr lang="en-US" altLang="zh-TW">
                <a:latin typeface="Georgia" charset="0"/>
                <a:ea typeface="新細明體" charset="0"/>
              </a:rPr>
              <a:t>228).</a:t>
            </a:r>
            <a:endParaRPr lang="en-US" altLang="zh-TW" dirty="0">
              <a:latin typeface="Georgia" charset="0"/>
              <a:ea typeface="新細明體" charset="0"/>
            </a:endParaRPr>
          </a:p>
          <a:p>
            <a:endParaRPr lang="zh-TW" altLang="en-US" dirty="0">
              <a:latin typeface="Georgia" charset="0"/>
              <a:ea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51323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Macintosh PowerPoint</Application>
  <PresentationFormat>寬螢幕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佈景主題</vt:lpstr>
      <vt:lpstr>Q for Women writers_2021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 for Women writers_2021</dc:title>
  <dc:creator>Microsoft Office User</dc:creator>
  <cp:lastModifiedBy>Microsoft Office User</cp:lastModifiedBy>
  <cp:revision>1</cp:revision>
  <dcterms:created xsi:type="dcterms:W3CDTF">2021-11-02T03:05:09Z</dcterms:created>
  <dcterms:modified xsi:type="dcterms:W3CDTF">2021-11-02T03:05:33Z</dcterms:modified>
</cp:coreProperties>
</file>