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5" r:id="rId3"/>
    <p:sldId id="307" r:id="rId4"/>
    <p:sldId id="29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18FD7-CEDA-FF4C-8F3F-4808F2E6F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D579B44-1010-4F40-8AD8-51231A293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B751A1-34DF-EA40-AE1A-97DB8137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3F48E7-CB4A-5D48-A554-FA4AED4D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B9A548-E5FA-5C41-8809-88340B3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980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C80FB7-5928-774B-B824-65D3D360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BEB7A84-4C68-774B-91B9-84EFB7A5E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5AEB47-2DBD-F645-982A-2BE12310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8F7E9B-7785-4143-9858-580D8B73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4A2BED-0EB6-AC42-A903-A7C4E3FD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838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F9E52A-D51E-9C4D-BDA0-2EEF1E5EF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0185C41-24E6-1F41-93A4-3A4BBD27D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5A87A1-19DA-C747-AAF1-690876F7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C58E81-3888-1149-939D-64CC34BD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814BE2-FD9D-4F43-8BC9-08B759C3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31934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7072A-2A52-8241-9D02-23F812C5B28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5B2FE8-A8EA-9345-B9B9-9E5B03F4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82CC34-51C2-6B46-902E-0926D89F1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26A264-2EE3-F04F-971F-47669A8E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1EAEFE-F359-984E-B8AB-8A4D09A0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0CB266-E256-BE42-823A-61E83BAF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7489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B51884-1279-B943-9E7B-EAF31B08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639E88-B410-7546-A849-A53D24AF1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CC6D8F-BA0E-F041-818D-3B0E9AB6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152E15-7E9A-8A47-831D-1F38FB4A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C31502-4F25-E04B-83EF-2F4167D3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6789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241EF4-E380-F24E-80B1-AA73854B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DFF5B7-8F38-BE46-8B83-AF7BB85B3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04723F6-875A-4D4D-8081-1D48E31D8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2FDD681-1033-674C-B4D1-1AA8F043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9561C2-773E-594E-842A-D9FFA972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9EA87C-12C8-4A4F-A64D-75F227D7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8576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16261E-3B47-504B-8EED-D5C5DC15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41E20F-324C-4E4E-B5A5-9FFC122DF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FAD9D8D-E4FC-F049-81F1-ECB5E5F3E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4ABE012-8F23-AF4F-BF5E-CA3618D7E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8346FD8-5F28-B64C-8334-7EFC4163F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CCEC60-2325-5A4E-9483-0DA25291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E4ADEF1-FEA7-D54F-85F0-296D7C59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05E0D1-0D9C-3D46-80BF-9A15E305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780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9983F0-82D1-D340-9340-2803B76A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90D2085-CDE1-E947-92A7-E3FDA34A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A208A43-1B74-0148-B32A-6BD769C5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AF7CCB-1CEF-D84F-BE67-7F33E8F0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75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1A24B36-D8EE-AC4D-AB53-91919333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9852584-61BB-C643-8473-28717F02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5C9A9D8-F8E6-3D4C-A3C3-EE6500EA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617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C0643D-CCA2-3643-938B-0512A0A2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D90635-B949-C944-A73C-30E362AE4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0EE4E1-C516-2242-92D7-E473CA2F2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E890CB-03B5-B840-8BA3-40AE7C8B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639A2E2-A209-2A4B-AF39-4CF83475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5C9AED-D962-E141-B23E-A33089D0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469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4956E8-6451-1D4E-85DD-5E5DE42C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17B8A9E-3114-D142-972E-83BD0750E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FA26F5A-587A-9340-AC91-5D856C75E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A7E186-88B5-EA44-8236-F6593EE0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317FA6-1449-3746-AB71-7C6B89E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08ECB5-BED2-6546-A2BF-BB96B97C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1116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F5B8579-7E36-264D-97DA-F8CC3BEC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497E7D2-9659-CB42-A5AE-1548E922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438384-D3EE-F547-A725-AC43D8121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E426-E101-A542-A92C-ED43E4861E7E}" type="datetimeFigureOut">
              <a:rPr kumimoji="1" lang="zh-TW" altLang="en-US" smtClean="0"/>
              <a:t>2021/9/29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840563-9754-174B-BFD7-845DE0616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210B84-468F-2E46-9BAB-7FDE7231F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D0C9-C2EF-6847-99D1-65FE67D1D3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3836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D446AD-E2EC-854D-8C56-07881E443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/>
              <a:t>Wordsworth_Qs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7BD575C-46D5-8346-AAF7-D4A7EC933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1172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  <a:ea typeface="新細明體" charset="0"/>
                <a:cs typeface="新細明體" charset="0"/>
              </a:rPr>
              <a:t>Wordsworth: Questions 1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defTabSz="363538">
              <a:spcBef>
                <a:spcPts val="0"/>
              </a:spcBef>
              <a:buAutoNum type="arabicPeriod"/>
              <a:defRPr/>
            </a:pPr>
            <a:r>
              <a:rPr lang="en-US" altLang="zh-TW" sz="2400" dirty="0">
                <a:latin typeface="Arial" charset="0"/>
                <a:ea typeface="新細明體" charset="0"/>
              </a:rPr>
              <a:t>Interpret </a:t>
            </a:r>
            <a:r>
              <a:rPr lang="en-US" altLang="zh-TW" sz="2400" dirty="0">
                <a:solidFill>
                  <a:srgbClr val="48231E"/>
                </a:solidFill>
                <a:latin typeface="Arial" charset="0"/>
                <a:ea typeface="新細明體" charset="0"/>
              </a:rPr>
              <a:t>“I Wandered Lonely as a Cloud” </a:t>
            </a:r>
            <a:r>
              <a:rPr lang="en-US" altLang="zh-TW" sz="2400" dirty="0">
                <a:latin typeface="Arial" charset="0"/>
                <a:ea typeface="新細明體" charset="0"/>
              </a:rPr>
              <a:t>(p. 305-6) as exemplary of Wordsworth’s poetics (in terms of nature vs. man, present vs. past, the mode of inspiration, the ideal composition, etc.) </a:t>
            </a:r>
          </a:p>
          <a:p>
            <a:pPr marL="457200" indent="-457200" defTabSz="363538">
              <a:spcBef>
                <a:spcPts val="0"/>
              </a:spcBef>
              <a:buAutoNum type="arabicPeriod"/>
              <a:defRPr/>
            </a:pPr>
            <a:endParaRPr lang="en-US" altLang="zh-TW" sz="2400" dirty="0">
              <a:latin typeface="Arial" charset="0"/>
              <a:ea typeface="新細明體" charset="0"/>
            </a:endParaRP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r>
              <a:rPr lang="en-US" altLang="zh-TW" sz="2400" dirty="0">
                <a:latin typeface="Arial" charset="0"/>
                <a:ea typeface="新細明體" charset="0"/>
              </a:rPr>
              <a:t>Kincaid’s </a:t>
            </a:r>
            <a:r>
              <a:rPr lang="en-US" altLang="zh-TW" sz="2400" i="1" dirty="0">
                <a:latin typeface="Arial" charset="0"/>
                <a:ea typeface="新細明體" charset="0"/>
              </a:rPr>
              <a:t>Lucy</a:t>
            </a:r>
            <a:r>
              <a:rPr lang="en-US" altLang="zh-TW" sz="2400" dirty="0">
                <a:latin typeface="Arial" charset="0"/>
                <a:ea typeface="新細明體" charset="0"/>
              </a:rPr>
              <a:t> shows how canonical literature can be used to facilitate colonization. Analyze your own response to Wordsworth’s poetry and decide whether literature enslaves or empowers / liberates you. </a:t>
            </a: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endParaRPr lang="en-US" altLang="zh-TW" sz="2400" dirty="0">
              <a:latin typeface="Arial" charset="0"/>
              <a:ea typeface="新細明體" charset="0"/>
            </a:endParaRP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r>
              <a:rPr lang="en-US" altLang="zh-TW" sz="2400" dirty="0">
                <a:latin typeface="Arial" charset="0"/>
                <a:ea typeface="新細明體" charset="0"/>
              </a:rPr>
              <a:t>How does the long subtitle of </a:t>
            </a:r>
            <a:r>
              <a:rPr lang="en-US" altLang="zh-TW" sz="2400" dirty="0">
                <a:solidFill>
                  <a:srgbClr val="48231E"/>
                </a:solidFill>
                <a:latin typeface="Arial" charset="0"/>
                <a:ea typeface="新細明體" charset="0"/>
              </a:rPr>
              <a:t>“Tintern Abbey” </a:t>
            </a:r>
            <a:r>
              <a:rPr lang="en-US" altLang="zh-TW" sz="2400" dirty="0">
                <a:latin typeface="Arial" charset="0"/>
                <a:ea typeface="新細明體" charset="0"/>
              </a:rPr>
              <a:t>affect our reading of the poem?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032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88A7C5-B20C-1C4F-9431-EC0AC816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Wordsworth: Questions 2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716D57-DCDC-EE4C-8F04-834C071D4B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r>
              <a:rPr lang="en-US" altLang="zh-TW" sz="2000" dirty="0">
                <a:latin typeface="Arial" charset="0"/>
                <a:ea typeface="新細明體" charset="0"/>
              </a:rPr>
              <a:t>Explain the role played by Dorothy in “</a:t>
            </a:r>
            <a:r>
              <a:rPr lang="en-US" altLang="zh-TW" sz="2000" dirty="0">
                <a:solidFill>
                  <a:srgbClr val="48231E"/>
                </a:solidFill>
                <a:latin typeface="Arial" charset="0"/>
                <a:ea typeface="新細明體" charset="0"/>
              </a:rPr>
              <a:t>Tintern Abbey” </a:t>
            </a:r>
            <a:r>
              <a:rPr lang="en-US" altLang="zh-TW" sz="2000" dirty="0">
                <a:latin typeface="Arial" charset="0"/>
                <a:ea typeface="新細明體" charset="0"/>
              </a:rPr>
              <a:t>(l.114--)?</a:t>
            </a: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endParaRPr lang="en-US" altLang="zh-TW" sz="2000" dirty="0">
              <a:latin typeface="Arial" charset="0"/>
              <a:ea typeface="新細明體" charset="0"/>
            </a:endParaRP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r>
              <a:rPr lang="en-US" altLang="zh-TW" sz="2000" dirty="0">
                <a:latin typeface="Arial" charset="0"/>
                <a:ea typeface="新細明體" charset="0"/>
              </a:rPr>
              <a:t>In which way does </a:t>
            </a:r>
            <a:r>
              <a:rPr lang="en-US" altLang="zh-TW" sz="2000" dirty="0">
                <a:solidFill>
                  <a:srgbClr val="48231E"/>
                </a:solidFill>
                <a:latin typeface="Arial" charset="0"/>
                <a:ea typeface="新細明體" charset="0"/>
              </a:rPr>
              <a:t>the Preface </a:t>
            </a:r>
            <a:r>
              <a:rPr lang="en-US" altLang="zh-TW" sz="2000" dirty="0">
                <a:latin typeface="Arial" charset="0"/>
                <a:ea typeface="新細明體" charset="0"/>
              </a:rPr>
              <a:t>to the </a:t>
            </a:r>
            <a:r>
              <a:rPr lang="en-US" altLang="zh-TW" sz="2000" i="1" dirty="0">
                <a:latin typeface="Arial" charset="0"/>
                <a:ea typeface="新細明體" charset="0"/>
              </a:rPr>
              <a:t>Lyrical Ballads</a:t>
            </a:r>
            <a:r>
              <a:rPr lang="en-US" altLang="zh-TW" sz="2000" dirty="0">
                <a:latin typeface="Arial" charset="0"/>
                <a:ea typeface="新細明體" charset="0"/>
              </a:rPr>
              <a:t> realize Wordsworth’s political ideals in literary terms?</a:t>
            </a: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endParaRPr lang="en-US" altLang="zh-TW" sz="2000" dirty="0">
              <a:latin typeface="Arial" charset="0"/>
              <a:ea typeface="新細明體" charset="0"/>
            </a:endParaRPr>
          </a:p>
          <a:p>
            <a:pPr marL="457200" indent="-457200" defTabSz="363538">
              <a:spcBef>
                <a:spcPts val="0"/>
              </a:spcBef>
              <a:buFont typeface="Arial" pitchFamily="34" charset="0"/>
              <a:buAutoNum type="arabicPeriod"/>
              <a:defRPr/>
            </a:pPr>
            <a:r>
              <a:rPr lang="en-US" altLang="zh-TW" sz="2000" dirty="0">
                <a:latin typeface="Arial" charset="0"/>
                <a:ea typeface="新細明體" charset="0"/>
              </a:rPr>
              <a:t>Figure out the moral in </a:t>
            </a:r>
            <a:r>
              <a:rPr lang="en-US" altLang="zh-TW" sz="2000" dirty="0">
                <a:solidFill>
                  <a:srgbClr val="48231E"/>
                </a:solidFill>
                <a:latin typeface="Arial" charset="0"/>
                <a:ea typeface="新細明體" charset="0"/>
              </a:rPr>
              <a:t>“Nutting” </a:t>
            </a:r>
            <a:r>
              <a:rPr lang="en-US" altLang="zh-TW" sz="2000" dirty="0">
                <a:latin typeface="Arial" charset="0"/>
                <a:ea typeface="新細明體" charset="0"/>
              </a:rPr>
              <a:t>by analyzing 	the poet’s shift of attitude toward nature.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59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Supplement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defTabSz="363538">
              <a:spcBef>
                <a:spcPts val="0"/>
              </a:spcBef>
            </a:pPr>
            <a:r>
              <a:rPr lang="en-US" altLang="zh-TW" dirty="0">
                <a:latin typeface="Arial" charset="0"/>
                <a:ea typeface="新細明體" charset="0"/>
              </a:rPr>
              <a:t>A MP3 program “</a:t>
            </a:r>
            <a:r>
              <a:rPr lang="en-US" altLang="zh-TW" dirty="0">
                <a:solidFill>
                  <a:srgbClr val="660066"/>
                </a:solidFill>
                <a:latin typeface="Arial" charset="0"/>
                <a:ea typeface="新細明體" charset="0"/>
              </a:rPr>
              <a:t>The Prelude</a:t>
            </a:r>
            <a:r>
              <a:rPr lang="en-US" altLang="zh-TW" dirty="0">
                <a:latin typeface="Arial" charset="0"/>
                <a:ea typeface="新細明體" charset="0"/>
              </a:rPr>
              <a:t>” (45 min.) in “In our Time,” BBC Radio 4 http://www.bbc.co.uk/programmes/b00899w0</a:t>
            </a:r>
          </a:p>
          <a:p>
            <a:pPr marL="342900" indent="-342900" defTabSz="363538">
              <a:spcBef>
                <a:spcPts val="0"/>
              </a:spcBef>
            </a:pPr>
            <a:r>
              <a:rPr lang="en-US" altLang="zh-TW" dirty="0">
                <a:latin typeface="Arial" charset="0"/>
                <a:ea typeface="新細明體" charset="0"/>
              </a:rPr>
              <a:t>BBC Radio 3 “The Verb on Nature Poetry” (45 min.) https://www.bbc.co.uk/sounds/play/m000mlnp</a:t>
            </a:r>
            <a:endParaRPr kumimoji="1" lang="en-US" altLang="zh-TW" dirty="0"/>
          </a:p>
          <a:p>
            <a:pPr lvl="1"/>
            <a:r>
              <a:rPr kumimoji="1" lang="en-US" altLang="zh-TW" i="1" dirty="0"/>
              <a:t>Mesmer</a:t>
            </a:r>
            <a:r>
              <a:rPr kumimoji="1" lang="en-US" altLang="zh-TW" dirty="0"/>
              <a:t> </a:t>
            </a:r>
          </a:p>
          <a:p>
            <a:pPr lvl="2"/>
            <a:r>
              <a:rPr kumimoji="1" lang="en-US" altLang="zh-TW" dirty="0"/>
              <a:t>https://</a:t>
            </a:r>
            <a:r>
              <a:rPr kumimoji="1" lang="en-US" altLang="zh-TW" dirty="0" err="1"/>
              <a:t>tw.video.search.yahoo.com</a:t>
            </a:r>
            <a:r>
              <a:rPr kumimoji="1" lang="en-US" altLang="zh-TW" dirty="0"/>
              <a:t>/search/</a:t>
            </a:r>
            <a:r>
              <a:rPr kumimoji="1" lang="en-US" altLang="zh-TW" dirty="0" err="1"/>
              <a:t>video?fr</a:t>
            </a:r>
            <a:r>
              <a:rPr kumimoji="1" lang="en-US" altLang="zh-TW" dirty="0"/>
              <a:t>=</a:t>
            </a:r>
            <a:r>
              <a:rPr kumimoji="1" lang="en-US" altLang="zh-TW" dirty="0" err="1"/>
              <a:t>mcafee&amp;p</a:t>
            </a:r>
            <a:r>
              <a:rPr kumimoji="1" lang="en-US" altLang="zh-TW" dirty="0"/>
              <a:t>=</a:t>
            </a:r>
            <a:r>
              <a:rPr kumimoji="1" lang="en-US" altLang="zh-TW" dirty="0" err="1"/>
              <a:t>mesmer#id</a:t>
            </a:r>
            <a:r>
              <a:rPr kumimoji="1" lang="en-US" altLang="zh-TW" dirty="0"/>
              <a:t>=1&amp;vid=7066cec171281f3e37805db5cb5b07e4&amp;action=view\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097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Macintosh PowerPoint</Application>
  <PresentationFormat>寬螢幕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Wordsworth_Qs</vt:lpstr>
      <vt:lpstr>Wordsworth: Questions 1</vt:lpstr>
      <vt:lpstr>Wordsworth: Questions 2</vt:lpstr>
      <vt:lpstr>Supplement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Wordsworth_Qs</dc:title>
  <dc:creator>Microsoft Office User</dc:creator>
  <cp:lastModifiedBy>Microsoft Office User</cp:lastModifiedBy>
  <cp:revision>1</cp:revision>
  <dcterms:created xsi:type="dcterms:W3CDTF">2021-09-29T00:45:52Z</dcterms:created>
  <dcterms:modified xsi:type="dcterms:W3CDTF">2021-09-29T00:46:22Z</dcterms:modified>
</cp:coreProperties>
</file>