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  <p:sldMasterId id="2147483696" r:id="rId2"/>
  </p:sldMasterIdLst>
  <p:notesMasterIdLst>
    <p:notesMasterId r:id="rId10"/>
  </p:notesMasterIdLst>
  <p:sldIdLst>
    <p:sldId id="334" r:id="rId3"/>
    <p:sldId id="335" r:id="rId4"/>
    <p:sldId id="337" r:id="rId5"/>
    <p:sldId id="338" r:id="rId6"/>
    <p:sldId id="336" r:id="rId7"/>
    <p:sldId id="333" r:id="rId8"/>
    <p:sldId id="332" r:id="rId9"/>
  </p:sldIdLst>
  <p:sldSz cx="12192000" cy="6858000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 userDrawn="1">
          <p15:clr>
            <a:srgbClr val="A4A3A4"/>
          </p15:clr>
        </p15:guide>
        <p15:guide id="2" pos="483" userDrawn="1">
          <p15:clr>
            <a:srgbClr val="A4A3A4"/>
          </p15:clr>
        </p15:guide>
        <p15:guide id="3" pos="71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66"/>
    <a:srgbClr val="FF00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 autoAdjust="0"/>
    <p:restoredTop sz="94660"/>
  </p:normalViewPr>
  <p:slideViewPr>
    <p:cSldViewPr>
      <p:cViewPr varScale="1">
        <p:scale>
          <a:sx n="95" d="100"/>
          <a:sy n="95" d="100"/>
        </p:scale>
        <p:origin x="384" y="67"/>
      </p:cViewPr>
      <p:guideLst>
        <p:guide orient="horz" pos="1480"/>
        <p:guide pos="483"/>
        <p:guide pos="719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246CF-B4DA-4444-AFAC-C04E8EAA15CD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09159-42BE-488E-859C-4C77A41EDA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6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609159-42BE-488E-859C-4C77A41EDA5C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650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5639" y="836714"/>
            <a:ext cx="6480000" cy="1809643"/>
          </a:xfrm>
        </p:spPr>
        <p:txBody>
          <a:bodyPr anchor="b">
            <a:normAutofit/>
          </a:bodyPr>
          <a:lstStyle>
            <a:lvl1pPr algn="r">
              <a:defRPr sz="54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1744" y="2992437"/>
            <a:ext cx="5578942" cy="2570157"/>
          </a:xfrm>
        </p:spPr>
        <p:txBody>
          <a:bodyPr>
            <a:normAutofit/>
          </a:bodyPr>
          <a:lstStyle>
            <a:lvl1pPr marL="0" indent="0" algn="r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按一下以編輯母片子標題樣式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CAD12-F598-4466-9A29-C7307DEA3E6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1" name="Line 2">
            <a:extLst>
              <a:ext uri="{FF2B5EF4-FFF2-40B4-BE49-F238E27FC236}">
                <a16:creationId xmlns:a16="http://schemas.microsoft.com/office/drawing/2014/main" id="{272811A1-D3A1-4747-9000-4ECFBA286A9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9548489" y="1066800"/>
            <a:ext cx="0" cy="449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625C10CD-B38E-45E6-9277-3A9B5C52FAF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726289" y="2992438"/>
            <a:ext cx="1338263" cy="2189162"/>
            <a:chOff x="4704" y="1885"/>
            <a:chExt cx="843" cy="1379"/>
          </a:xfrm>
        </p:grpSpPr>
        <p:sp>
          <p:nvSpPr>
            <p:cNvPr id="43" name="Oval 9">
              <a:extLst>
                <a:ext uri="{FF2B5EF4-FFF2-40B4-BE49-F238E27FC236}">
                  <a16:creationId xmlns:a16="http://schemas.microsoft.com/office/drawing/2014/main" id="{E17BF233-C9AA-493C-94F7-D54FD310E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4" name="Oval 10">
              <a:extLst>
                <a:ext uri="{FF2B5EF4-FFF2-40B4-BE49-F238E27FC236}">
                  <a16:creationId xmlns:a16="http://schemas.microsoft.com/office/drawing/2014/main" id="{54C1D109-A58A-4202-B00D-708B595DD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5" name="Oval 11">
              <a:extLst>
                <a:ext uri="{FF2B5EF4-FFF2-40B4-BE49-F238E27FC236}">
                  <a16:creationId xmlns:a16="http://schemas.microsoft.com/office/drawing/2014/main" id="{A270D8FE-CC00-435A-B5F2-A91ADA784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6" name="Oval 12">
              <a:extLst>
                <a:ext uri="{FF2B5EF4-FFF2-40B4-BE49-F238E27FC236}">
                  <a16:creationId xmlns:a16="http://schemas.microsoft.com/office/drawing/2014/main" id="{D6353463-0708-4F82-BDED-3331D2585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7" name="Oval 13">
              <a:extLst>
                <a:ext uri="{FF2B5EF4-FFF2-40B4-BE49-F238E27FC236}">
                  <a16:creationId xmlns:a16="http://schemas.microsoft.com/office/drawing/2014/main" id="{57332B6C-EAAA-440D-AD49-D1E02968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8" name="Oval 14">
              <a:extLst>
                <a:ext uri="{FF2B5EF4-FFF2-40B4-BE49-F238E27FC236}">
                  <a16:creationId xmlns:a16="http://schemas.microsoft.com/office/drawing/2014/main" id="{2900C5DC-4BB6-45C0-9EA3-0F44168DC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9" name="Oval 15">
              <a:extLst>
                <a:ext uri="{FF2B5EF4-FFF2-40B4-BE49-F238E27FC236}">
                  <a16:creationId xmlns:a16="http://schemas.microsoft.com/office/drawing/2014/main" id="{799D0834-D8D7-46F8-A460-1D81B5C637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0" name="Oval 16">
              <a:extLst>
                <a:ext uri="{FF2B5EF4-FFF2-40B4-BE49-F238E27FC236}">
                  <a16:creationId xmlns:a16="http://schemas.microsoft.com/office/drawing/2014/main" id="{808EDF17-37AA-4AAA-85BE-898177B9D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1" name="Oval 17">
              <a:extLst>
                <a:ext uri="{FF2B5EF4-FFF2-40B4-BE49-F238E27FC236}">
                  <a16:creationId xmlns:a16="http://schemas.microsoft.com/office/drawing/2014/main" id="{7C6906AC-8F78-4B87-9D9A-F35C061A1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2" name="Oval 18">
              <a:extLst>
                <a:ext uri="{FF2B5EF4-FFF2-40B4-BE49-F238E27FC236}">
                  <a16:creationId xmlns:a16="http://schemas.microsoft.com/office/drawing/2014/main" id="{676D9910-9D1F-4ECE-A100-5CD4F2035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3" name="Oval 19">
              <a:extLst>
                <a:ext uri="{FF2B5EF4-FFF2-40B4-BE49-F238E27FC236}">
                  <a16:creationId xmlns:a16="http://schemas.microsoft.com/office/drawing/2014/main" id="{2F69C388-C330-4615-9D5C-6EA5D92E3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4" name="Oval 20">
              <a:extLst>
                <a:ext uri="{FF2B5EF4-FFF2-40B4-BE49-F238E27FC236}">
                  <a16:creationId xmlns:a16="http://schemas.microsoft.com/office/drawing/2014/main" id="{C05A718D-C1F1-4147-8875-4AF910E93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5" name="Oval 21">
              <a:extLst>
                <a:ext uri="{FF2B5EF4-FFF2-40B4-BE49-F238E27FC236}">
                  <a16:creationId xmlns:a16="http://schemas.microsoft.com/office/drawing/2014/main" id="{E5BFB93C-18AA-4485-A2D8-54746D889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6" name="Oval 22">
              <a:extLst>
                <a:ext uri="{FF2B5EF4-FFF2-40B4-BE49-F238E27FC236}">
                  <a16:creationId xmlns:a16="http://schemas.microsoft.com/office/drawing/2014/main" id="{79211BD4-1090-46C8-82FD-D944E85B8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7" name="Oval 23">
              <a:extLst>
                <a:ext uri="{FF2B5EF4-FFF2-40B4-BE49-F238E27FC236}">
                  <a16:creationId xmlns:a16="http://schemas.microsoft.com/office/drawing/2014/main" id="{48F37FD7-4274-4D92-B179-61EEC9F4D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8" name="Oval 24">
              <a:extLst>
                <a:ext uri="{FF2B5EF4-FFF2-40B4-BE49-F238E27FC236}">
                  <a16:creationId xmlns:a16="http://schemas.microsoft.com/office/drawing/2014/main" id="{2A8C1945-3B69-4DC4-88B7-3CD57E10F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9" name="Oval 25">
              <a:extLst>
                <a:ext uri="{FF2B5EF4-FFF2-40B4-BE49-F238E27FC236}">
                  <a16:creationId xmlns:a16="http://schemas.microsoft.com/office/drawing/2014/main" id="{3D6FB0BF-42E2-4469-A79A-80C600049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0" name="Oval 26">
              <a:extLst>
                <a:ext uri="{FF2B5EF4-FFF2-40B4-BE49-F238E27FC236}">
                  <a16:creationId xmlns:a16="http://schemas.microsoft.com/office/drawing/2014/main" id="{AC6C704C-6631-43D6-81C1-2330F62621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359C20F4-1246-44B3-B92A-A3535D6E0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2" name="Oval 28">
              <a:extLst>
                <a:ext uri="{FF2B5EF4-FFF2-40B4-BE49-F238E27FC236}">
                  <a16:creationId xmlns:a16="http://schemas.microsoft.com/office/drawing/2014/main" id="{B99BE7ED-3D49-42E8-8ED1-6D217132F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3" name="Oval 29">
              <a:extLst>
                <a:ext uri="{FF2B5EF4-FFF2-40B4-BE49-F238E27FC236}">
                  <a16:creationId xmlns:a16="http://schemas.microsoft.com/office/drawing/2014/main" id="{069BCF67-C618-4468-A136-3CE77EBDB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4" name="Oval 30">
              <a:extLst>
                <a:ext uri="{FF2B5EF4-FFF2-40B4-BE49-F238E27FC236}">
                  <a16:creationId xmlns:a16="http://schemas.microsoft.com/office/drawing/2014/main" id="{E563DC7D-FAEC-4765-9EE2-19E4C298A4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5" name="Oval 31">
              <a:extLst>
                <a:ext uri="{FF2B5EF4-FFF2-40B4-BE49-F238E27FC236}">
                  <a16:creationId xmlns:a16="http://schemas.microsoft.com/office/drawing/2014/main" id="{FC2EF2E4-5ECB-4179-AFE6-52E295A21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6" name="Oval 32">
              <a:extLst>
                <a:ext uri="{FF2B5EF4-FFF2-40B4-BE49-F238E27FC236}">
                  <a16:creationId xmlns:a16="http://schemas.microsoft.com/office/drawing/2014/main" id="{F7D2B911-C083-454A-BE1B-63E553595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7" name="Oval 33">
              <a:extLst>
                <a:ext uri="{FF2B5EF4-FFF2-40B4-BE49-F238E27FC236}">
                  <a16:creationId xmlns:a16="http://schemas.microsoft.com/office/drawing/2014/main" id="{27DF7609-02B1-489C-885D-C5A6E1034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8" name="Oval 34">
              <a:extLst>
                <a:ext uri="{FF2B5EF4-FFF2-40B4-BE49-F238E27FC236}">
                  <a16:creationId xmlns:a16="http://schemas.microsoft.com/office/drawing/2014/main" id="{FFFEA19F-3ED1-416A-8484-2C81796AA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9" name="Oval 35">
              <a:extLst>
                <a:ext uri="{FF2B5EF4-FFF2-40B4-BE49-F238E27FC236}">
                  <a16:creationId xmlns:a16="http://schemas.microsoft.com/office/drawing/2014/main" id="{05EF5E40-D17A-4F1E-AAF4-2AA8A29352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0" name="Oval 36">
              <a:extLst>
                <a:ext uri="{FF2B5EF4-FFF2-40B4-BE49-F238E27FC236}">
                  <a16:creationId xmlns:a16="http://schemas.microsoft.com/office/drawing/2014/main" id="{27E32FC5-5550-45D0-8B57-171DD3B2C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1" name="Oval 37">
              <a:extLst>
                <a:ext uri="{FF2B5EF4-FFF2-40B4-BE49-F238E27FC236}">
                  <a16:creationId xmlns:a16="http://schemas.microsoft.com/office/drawing/2014/main" id="{4BD15440-CC53-440B-80B5-3BBB1DDF8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2" name="Oval 38">
              <a:extLst>
                <a:ext uri="{FF2B5EF4-FFF2-40B4-BE49-F238E27FC236}">
                  <a16:creationId xmlns:a16="http://schemas.microsoft.com/office/drawing/2014/main" id="{531EABD8-CE8C-4998-99A3-5020BE897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3" name="Oval 39">
              <a:extLst>
                <a:ext uri="{FF2B5EF4-FFF2-40B4-BE49-F238E27FC236}">
                  <a16:creationId xmlns:a16="http://schemas.microsoft.com/office/drawing/2014/main" id="{90B15E1F-7604-4516-A5A6-D9C0FC9FD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74" name="Line 40">
            <a:extLst>
              <a:ext uri="{FF2B5EF4-FFF2-40B4-BE49-F238E27FC236}">
                <a16:creationId xmlns:a16="http://schemas.microsoft.com/office/drawing/2014/main" id="{15EC4356-CF7C-4200-93CF-6A987F529B2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343472" y="2819400"/>
            <a:ext cx="9424217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F40BC138-25D8-41BF-91CB-E0822A8A43B3}"/>
              </a:ext>
            </a:extLst>
          </p:cNvPr>
          <p:cNvSpPr>
            <a:spLocks noChangeAspect="1"/>
          </p:cNvSpPr>
          <p:nvPr userDrawn="1"/>
        </p:nvSpPr>
        <p:spPr>
          <a:xfrm>
            <a:off x="911424" y="1844824"/>
            <a:ext cx="3024000" cy="40550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63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53689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98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127CA-3273-4E1D-9E34-9E64EB5F7F1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9614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5C58E8-67C3-4116-9E11-9DF4F48B051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3378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99122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4"/>
            <a:ext cx="7734300" cy="59912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CE4F6B-5317-4482-9D2A-F8E90840F45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2016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5639" y="836714"/>
            <a:ext cx="6480000" cy="1809643"/>
          </a:xfrm>
        </p:spPr>
        <p:txBody>
          <a:bodyPr anchor="b">
            <a:normAutofit/>
          </a:bodyPr>
          <a:lstStyle>
            <a:lvl1pPr algn="r">
              <a:defRPr sz="54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1744" y="2992437"/>
            <a:ext cx="5578942" cy="2570157"/>
          </a:xfrm>
        </p:spPr>
        <p:txBody>
          <a:bodyPr>
            <a:normAutofit/>
          </a:bodyPr>
          <a:lstStyle>
            <a:lvl1pPr marL="0" indent="0" algn="r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按一下以編輯母片子標題樣式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CAD12-F598-4466-9A29-C7307DEA3E6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1" name="Line 2">
            <a:extLst>
              <a:ext uri="{FF2B5EF4-FFF2-40B4-BE49-F238E27FC236}">
                <a16:creationId xmlns:a16="http://schemas.microsoft.com/office/drawing/2014/main" id="{272811A1-D3A1-4747-9000-4ECFBA286A9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9548489" y="1066800"/>
            <a:ext cx="0" cy="449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625C10CD-B38E-45E6-9277-3A9B5C52FAF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726289" y="2992438"/>
            <a:ext cx="1338263" cy="2189162"/>
            <a:chOff x="4704" y="1885"/>
            <a:chExt cx="843" cy="1379"/>
          </a:xfrm>
        </p:grpSpPr>
        <p:sp>
          <p:nvSpPr>
            <p:cNvPr id="43" name="Oval 9">
              <a:extLst>
                <a:ext uri="{FF2B5EF4-FFF2-40B4-BE49-F238E27FC236}">
                  <a16:creationId xmlns:a16="http://schemas.microsoft.com/office/drawing/2014/main" id="{E17BF233-C9AA-493C-94F7-D54FD310E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4" name="Oval 10">
              <a:extLst>
                <a:ext uri="{FF2B5EF4-FFF2-40B4-BE49-F238E27FC236}">
                  <a16:creationId xmlns:a16="http://schemas.microsoft.com/office/drawing/2014/main" id="{54C1D109-A58A-4202-B00D-708B595DD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5" name="Oval 11">
              <a:extLst>
                <a:ext uri="{FF2B5EF4-FFF2-40B4-BE49-F238E27FC236}">
                  <a16:creationId xmlns:a16="http://schemas.microsoft.com/office/drawing/2014/main" id="{A270D8FE-CC00-435A-B5F2-A91ADA784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6" name="Oval 12">
              <a:extLst>
                <a:ext uri="{FF2B5EF4-FFF2-40B4-BE49-F238E27FC236}">
                  <a16:creationId xmlns:a16="http://schemas.microsoft.com/office/drawing/2014/main" id="{D6353463-0708-4F82-BDED-3331D2585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7" name="Oval 13">
              <a:extLst>
                <a:ext uri="{FF2B5EF4-FFF2-40B4-BE49-F238E27FC236}">
                  <a16:creationId xmlns:a16="http://schemas.microsoft.com/office/drawing/2014/main" id="{57332B6C-EAAA-440D-AD49-D1E02968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8" name="Oval 14">
              <a:extLst>
                <a:ext uri="{FF2B5EF4-FFF2-40B4-BE49-F238E27FC236}">
                  <a16:creationId xmlns:a16="http://schemas.microsoft.com/office/drawing/2014/main" id="{2900C5DC-4BB6-45C0-9EA3-0F44168DC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9" name="Oval 15">
              <a:extLst>
                <a:ext uri="{FF2B5EF4-FFF2-40B4-BE49-F238E27FC236}">
                  <a16:creationId xmlns:a16="http://schemas.microsoft.com/office/drawing/2014/main" id="{799D0834-D8D7-46F8-A460-1D81B5C637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0" name="Oval 16">
              <a:extLst>
                <a:ext uri="{FF2B5EF4-FFF2-40B4-BE49-F238E27FC236}">
                  <a16:creationId xmlns:a16="http://schemas.microsoft.com/office/drawing/2014/main" id="{808EDF17-37AA-4AAA-85BE-898177B9D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1" name="Oval 17">
              <a:extLst>
                <a:ext uri="{FF2B5EF4-FFF2-40B4-BE49-F238E27FC236}">
                  <a16:creationId xmlns:a16="http://schemas.microsoft.com/office/drawing/2014/main" id="{7C6906AC-8F78-4B87-9D9A-F35C061A1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2" name="Oval 18">
              <a:extLst>
                <a:ext uri="{FF2B5EF4-FFF2-40B4-BE49-F238E27FC236}">
                  <a16:creationId xmlns:a16="http://schemas.microsoft.com/office/drawing/2014/main" id="{676D9910-9D1F-4ECE-A100-5CD4F2035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3" name="Oval 19">
              <a:extLst>
                <a:ext uri="{FF2B5EF4-FFF2-40B4-BE49-F238E27FC236}">
                  <a16:creationId xmlns:a16="http://schemas.microsoft.com/office/drawing/2014/main" id="{2F69C388-C330-4615-9D5C-6EA5D92E3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4" name="Oval 20">
              <a:extLst>
                <a:ext uri="{FF2B5EF4-FFF2-40B4-BE49-F238E27FC236}">
                  <a16:creationId xmlns:a16="http://schemas.microsoft.com/office/drawing/2014/main" id="{C05A718D-C1F1-4147-8875-4AF910E93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5" name="Oval 21">
              <a:extLst>
                <a:ext uri="{FF2B5EF4-FFF2-40B4-BE49-F238E27FC236}">
                  <a16:creationId xmlns:a16="http://schemas.microsoft.com/office/drawing/2014/main" id="{E5BFB93C-18AA-4485-A2D8-54746D889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6" name="Oval 22">
              <a:extLst>
                <a:ext uri="{FF2B5EF4-FFF2-40B4-BE49-F238E27FC236}">
                  <a16:creationId xmlns:a16="http://schemas.microsoft.com/office/drawing/2014/main" id="{79211BD4-1090-46C8-82FD-D944E85B8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7" name="Oval 23">
              <a:extLst>
                <a:ext uri="{FF2B5EF4-FFF2-40B4-BE49-F238E27FC236}">
                  <a16:creationId xmlns:a16="http://schemas.microsoft.com/office/drawing/2014/main" id="{48F37FD7-4274-4D92-B179-61EEC9F4D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8" name="Oval 24">
              <a:extLst>
                <a:ext uri="{FF2B5EF4-FFF2-40B4-BE49-F238E27FC236}">
                  <a16:creationId xmlns:a16="http://schemas.microsoft.com/office/drawing/2014/main" id="{2A8C1945-3B69-4DC4-88B7-3CD57E10F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9" name="Oval 25">
              <a:extLst>
                <a:ext uri="{FF2B5EF4-FFF2-40B4-BE49-F238E27FC236}">
                  <a16:creationId xmlns:a16="http://schemas.microsoft.com/office/drawing/2014/main" id="{3D6FB0BF-42E2-4469-A79A-80C600049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0" name="Oval 26">
              <a:extLst>
                <a:ext uri="{FF2B5EF4-FFF2-40B4-BE49-F238E27FC236}">
                  <a16:creationId xmlns:a16="http://schemas.microsoft.com/office/drawing/2014/main" id="{AC6C704C-6631-43D6-81C1-2330F62621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359C20F4-1246-44B3-B92A-A3535D6E0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2" name="Oval 28">
              <a:extLst>
                <a:ext uri="{FF2B5EF4-FFF2-40B4-BE49-F238E27FC236}">
                  <a16:creationId xmlns:a16="http://schemas.microsoft.com/office/drawing/2014/main" id="{B99BE7ED-3D49-42E8-8ED1-6D217132F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3" name="Oval 29">
              <a:extLst>
                <a:ext uri="{FF2B5EF4-FFF2-40B4-BE49-F238E27FC236}">
                  <a16:creationId xmlns:a16="http://schemas.microsoft.com/office/drawing/2014/main" id="{069BCF67-C618-4468-A136-3CE77EBDB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4" name="Oval 30">
              <a:extLst>
                <a:ext uri="{FF2B5EF4-FFF2-40B4-BE49-F238E27FC236}">
                  <a16:creationId xmlns:a16="http://schemas.microsoft.com/office/drawing/2014/main" id="{E563DC7D-FAEC-4765-9EE2-19E4C298A4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5" name="Oval 31">
              <a:extLst>
                <a:ext uri="{FF2B5EF4-FFF2-40B4-BE49-F238E27FC236}">
                  <a16:creationId xmlns:a16="http://schemas.microsoft.com/office/drawing/2014/main" id="{FC2EF2E4-5ECB-4179-AFE6-52E295A21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6" name="Oval 32">
              <a:extLst>
                <a:ext uri="{FF2B5EF4-FFF2-40B4-BE49-F238E27FC236}">
                  <a16:creationId xmlns:a16="http://schemas.microsoft.com/office/drawing/2014/main" id="{F7D2B911-C083-454A-BE1B-63E553595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7" name="Oval 33">
              <a:extLst>
                <a:ext uri="{FF2B5EF4-FFF2-40B4-BE49-F238E27FC236}">
                  <a16:creationId xmlns:a16="http://schemas.microsoft.com/office/drawing/2014/main" id="{27DF7609-02B1-489C-885D-C5A6E1034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8" name="Oval 34">
              <a:extLst>
                <a:ext uri="{FF2B5EF4-FFF2-40B4-BE49-F238E27FC236}">
                  <a16:creationId xmlns:a16="http://schemas.microsoft.com/office/drawing/2014/main" id="{FFFEA19F-3ED1-416A-8484-2C81796AA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9" name="Oval 35">
              <a:extLst>
                <a:ext uri="{FF2B5EF4-FFF2-40B4-BE49-F238E27FC236}">
                  <a16:creationId xmlns:a16="http://schemas.microsoft.com/office/drawing/2014/main" id="{05EF5E40-D17A-4F1E-AAF4-2AA8A29352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0" name="Oval 36">
              <a:extLst>
                <a:ext uri="{FF2B5EF4-FFF2-40B4-BE49-F238E27FC236}">
                  <a16:creationId xmlns:a16="http://schemas.microsoft.com/office/drawing/2014/main" id="{27E32FC5-5550-45D0-8B57-171DD3B2C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1" name="Oval 37">
              <a:extLst>
                <a:ext uri="{FF2B5EF4-FFF2-40B4-BE49-F238E27FC236}">
                  <a16:creationId xmlns:a16="http://schemas.microsoft.com/office/drawing/2014/main" id="{4BD15440-CC53-440B-80B5-3BBB1DDF8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2" name="Oval 38">
              <a:extLst>
                <a:ext uri="{FF2B5EF4-FFF2-40B4-BE49-F238E27FC236}">
                  <a16:creationId xmlns:a16="http://schemas.microsoft.com/office/drawing/2014/main" id="{531EABD8-CE8C-4998-99A3-5020BE897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3" name="Oval 39">
              <a:extLst>
                <a:ext uri="{FF2B5EF4-FFF2-40B4-BE49-F238E27FC236}">
                  <a16:creationId xmlns:a16="http://schemas.microsoft.com/office/drawing/2014/main" id="{90B15E1F-7604-4516-A5A6-D9C0FC9FD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74" name="Line 40">
            <a:extLst>
              <a:ext uri="{FF2B5EF4-FFF2-40B4-BE49-F238E27FC236}">
                <a16:creationId xmlns:a16="http://schemas.microsoft.com/office/drawing/2014/main" id="{15EC4356-CF7C-4200-93CF-6A987F529B2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343472" y="2819400"/>
            <a:ext cx="9424217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300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76" y="260649"/>
            <a:ext cx="10195941" cy="936103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476" y="1484784"/>
            <a:ext cx="10656285" cy="4871566"/>
          </a:xfrm>
        </p:spPr>
        <p:txBody>
          <a:bodyPr/>
          <a:lstStyle>
            <a:lvl1pPr marL="355600" indent="-355600">
              <a:buFont typeface="Georgia" panose="02040502050405020303" pitchFamily="18" charset="0"/>
              <a:buChar char="●"/>
              <a:defRPr sz="3200"/>
            </a:lvl1pPr>
            <a:lvl2pPr marL="812800" indent="-355600">
              <a:buFont typeface="Georgia" panose="02040502050405020303" pitchFamily="18" charset="0"/>
              <a:buChar char="●"/>
              <a:defRPr/>
            </a:lvl2pPr>
            <a:lvl3pPr marL="1257300" indent="-342900">
              <a:buFont typeface="Georgia" panose="02040502050405020303" pitchFamily="18" charset="0"/>
              <a:buChar char="●"/>
              <a:defRPr/>
            </a:lvl3pPr>
            <a:lvl4pPr marL="1600200" indent="-228600">
              <a:buClr>
                <a:srgbClr val="330066"/>
              </a:buClr>
              <a:buFont typeface="Georgia" panose="02040502050405020303" pitchFamily="18" charset="0"/>
              <a:buChar char="●"/>
              <a:defRPr/>
            </a:lvl4pPr>
            <a:lvl5pPr marL="2057400" indent="-228600">
              <a:buClr>
                <a:srgbClr val="E6E6E6"/>
              </a:buClr>
              <a:buFont typeface="Georgia" panose="02040502050405020303" pitchFamily="18" charset="0"/>
              <a:buChar char="●"/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236C-505E-4826-85C5-4A6A3553267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9821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76" y="260649"/>
            <a:ext cx="10195941" cy="936103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1745" y="1484784"/>
            <a:ext cx="7344816" cy="4871566"/>
          </a:xfrm>
        </p:spPr>
        <p:txBody>
          <a:bodyPr/>
          <a:lstStyle>
            <a:lvl1pPr marL="355600" indent="-355600">
              <a:spcAft>
                <a:spcPts val="1200"/>
              </a:spcAft>
              <a:buFont typeface="Georgia" panose="02040502050405020303" pitchFamily="18" charset="0"/>
              <a:buChar char="●"/>
              <a:defRPr sz="3200"/>
            </a:lvl1pPr>
            <a:lvl2pPr marL="812800" indent="-355600">
              <a:spcAft>
                <a:spcPts val="1200"/>
              </a:spcAft>
              <a:buFont typeface="Georgia" panose="02040502050405020303" pitchFamily="18" charset="0"/>
              <a:buChar char="●"/>
              <a:defRPr/>
            </a:lvl2pPr>
            <a:lvl3pPr marL="1257300" indent="-342900">
              <a:spcAft>
                <a:spcPts val="1200"/>
              </a:spcAft>
              <a:buFont typeface="Georgia" panose="02040502050405020303" pitchFamily="18" charset="0"/>
              <a:buChar char="●"/>
              <a:defRPr/>
            </a:lvl3pPr>
            <a:lvl4pPr marL="1600200" indent="-228600">
              <a:spcAft>
                <a:spcPts val="1200"/>
              </a:spcAft>
              <a:buClr>
                <a:srgbClr val="330066"/>
              </a:buClr>
              <a:buFont typeface="Georgia" panose="02040502050405020303" pitchFamily="18" charset="0"/>
              <a:buChar char="●"/>
              <a:defRPr/>
            </a:lvl4pPr>
            <a:lvl5pPr marL="2057400" indent="-228600">
              <a:spcAft>
                <a:spcPts val="1200"/>
              </a:spcAft>
              <a:buClr>
                <a:srgbClr val="E6E6E6"/>
              </a:buClr>
              <a:buFont typeface="Georgia" panose="02040502050405020303" pitchFamily="18" charset="0"/>
              <a:buChar char="●"/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236C-505E-4826-85C5-4A6A3553267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9AF60DA-C965-4243-96CD-761BE551FC90}"/>
              </a:ext>
            </a:extLst>
          </p:cNvPr>
          <p:cNvSpPr/>
          <p:nvPr userDrawn="1"/>
        </p:nvSpPr>
        <p:spPr>
          <a:xfrm>
            <a:off x="911424" y="1484784"/>
            <a:ext cx="2592000" cy="345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033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2527AF-0065-4DCE-ACB4-89B1E018263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54217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0476" y="1484784"/>
            <a:ext cx="5259324" cy="4871566"/>
          </a:xfrm>
        </p:spPr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84784"/>
            <a:ext cx="5259324" cy="48715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ED925-72A8-46A5-B494-A19A415BC7E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63099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408" y="260647"/>
            <a:ext cx="10945216" cy="93610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183" y="1484784"/>
            <a:ext cx="5252392" cy="8309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183" y="2420888"/>
            <a:ext cx="5252392" cy="393546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484784"/>
            <a:ext cx="5252392" cy="8309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20888"/>
            <a:ext cx="5252392" cy="393546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98379-EB21-4918-8637-1A23C1E2A4AB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0293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5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F30F95-40A9-437D-AA33-BB36DAE4719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87270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76" y="260649"/>
            <a:ext cx="10195941" cy="936103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476" y="1484784"/>
            <a:ext cx="10656285" cy="4871566"/>
          </a:xfrm>
        </p:spPr>
        <p:txBody>
          <a:bodyPr/>
          <a:lstStyle>
            <a:lvl1pPr marL="355600" indent="-355600">
              <a:buFont typeface="Georgia" panose="02040502050405020303" pitchFamily="18" charset="0"/>
              <a:buChar char="●"/>
              <a:defRPr sz="3200"/>
            </a:lvl1pPr>
            <a:lvl2pPr marL="812800" indent="-355600">
              <a:buFont typeface="Georgia" panose="02040502050405020303" pitchFamily="18" charset="0"/>
              <a:buChar char="●"/>
              <a:defRPr/>
            </a:lvl2pPr>
            <a:lvl3pPr marL="1257300" indent="-342900">
              <a:buFont typeface="Georgia" panose="02040502050405020303" pitchFamily="18" charset="0"/>
              <a:buChar char="●"/>
              <a:defRPr/>
            </a:lvl3pPr>
            <a:lvl4pPr marL="1600200" indent="-228600">
              <a:buClr>
                <a:srgbClr val="330066"/>
              </a:buClr>
              <a:buFont typeface="Georgia" panose="02040502050405020303" pitchFamily="18" charset="0"/>
              <a:buChar char="●"/>
              <a:defRPr/>
            </a:lvl4pPr>
            <a:lvl5pPr marL="2057400" indent="-228600">
              <a:buClr>
                <a:srgbClr val="E6E6E6"/>
              </a:buClr>
              <a:buFont typeface="Georgia" panose="02040502050405020303" pitchFamily="18" charset="0"/>
              <a:buChar char="●"/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236C-505E-4826-85C5-4A6A3553267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6418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7964FE-6B69-4697-9196-0D5019DE5FF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04488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3689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98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366010-6A58-4253-AEED-96872BC4DEC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306191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53689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98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127CA-3273-4E1D-9E34-9E64EB5F7F1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59945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5C58E8-67C3-4116-9E11-9DF4F48B051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41108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99122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4"/>
            <a:ext cx="7734300" cy="59912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CE4F6B-5317-4482-9D2A-F8E90840F45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908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76" y="260649"/>
            <a:ext cx="10195941" cy="936103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1745" y="1484784"/>
            <a:ext cx="7344816" cy="4871566"/>
          </a:xfrm>
        </p:spPr>
        <p:txBody>
          <a:bodyPr/>
          <a:lstStyle>
            <a:lvl1pPr marL="355600" indent="-355600">
              <a:spcAft>
                <a:spcPts val="1200"/>
              </a:spcAft>
              <a:buFont typeface="Georgia" panose="02040502050405020303" pitchFamily="18" charset="0"/>
              <a:buChar char="●"/>
              <a:defRPr sz="3200"/>
            </a:lvl1pPr>
            <a:lvl2pPr marL="812800" indent="-355600">
              <a:spcAft>
                <a:spcPts val="1200"/>
              </a:spcAft>
              <a:buFont typeface="Georgia" panose="02040502050405020303" pitchFamily="18" charset="0"/>
              <a:buChar char="●"/>
              <a:defRPr/>
            </a:lvl2pPr>
            <a:lvl3pPr marL="1257300" indent="-342900">
              <a:spcAft>
                <a:spcPts val="1200"/>
              </a:spcAft>
              <a:buFont typeface="Georgia" panose="02040502050405020303" pitchFamily="18" charset="0"/>
              <a:buChar char="●"/>
              <a:defRPr/>
            </a:lvl3pPr>
            <a:lvl4pPr marL="1600200" indent="-228600">
              <a:spcAft>
                <a:spcPts val="1200"/>
              </a:spcAft>
              <a:buClr>
                <a:srgbClr val="330066"/>
              </a:buClr>
              <a:buFont typeface="Georgia" panose="02040502050405020303" pitchFamily="18" charset="0"/>
              <a:buChar char="●"/>
              <a:defRPr/>
            </a:lvl4pPr>
            <a:lvl5pPr marL="2057400" indent="-228600">
              <a:spcAft>
                <a:spcPts val="1200"/>
              </a:spcAft>
              <a:buClr>
                <a:srgbClr val="E6E6E6"/>
              </a:buClr>
              <a:buFont typeface="Georgia" panose="02040502050405020303" pitchFamily="18" charset="0"/>
              <a:buChar char="●"/>
              <a:defRPr/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236C-505E-4826-85C5-4A6A3553267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9AF60DA-C965-4243-96CD-761BE551FC90}"/>
              </a:ext>
            </a:extLst>
          </p:cNvPr>
          <p:cNvSpPr/>
          <p:nvPr userDrawn="1"/>
        </p:nvSpPr>
        <p:spPr>
          <a:xfrm>
            <a:off x="911424" y="1484784"/>
            <a:ext cx="2592000" cy="345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50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2527AF-0065-4DCE-ACB4-89B1E018263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9059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0476" y="1484784"/>
            <a:ext cx="5259324" cy="4871566"/>
          </a:xfrm>
        </p:spPr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84784"/>
            <a:ext cx="5259324" cy="48715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ED925-72A8-46A5-B494-A19A415BC7E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7706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408" y="260647"/>
            <a:ext cx="10945216" cy="93610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183" y="1484784"/>
            <a:ext cx="5252392" cy="8309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183" y="2420888"/>
            <a:ext cx="5252392" cy="393546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484784"/>
            <a:ext cx="5252392" cy="8309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20888"/>
            <a:ext cx="5252392" cy="393546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98379-EB21-4918-8637-1A23C1E2A4AB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8543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F30F95-40A9-437D-AA33-BB36DAE4719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38837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7964FE-6B69-4697-9196-0D5019DE5FF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890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3689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98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366010-6A58-4253-AEED-96872BC4DEC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873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0476" y="260649"/>
            <a:ext cx="10195941" cy="940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476" y="1484784"/>
            <a:ext cx="10656285" cy="48325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ED7F77-F0C6-4B88-A17C-5C1EC54C23D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1" name="Line 2">
            <a:extLst>
              <a:ext uri="{FF2B5EF4-FFF2-40B4-BE49-F238E27FC236}">
                <a16:creationId xmlns:a16="http://schemas.microsoft.com/office/drawing/2014/main" id="{E88BAF89-C969-4EE6-9F38-3F8BEE832FA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1136560" y="260650"/>
            <a:ext cx="0" cy="12241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A2317568-9C41-42F5-BC44-3AB442392EB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316700" y="260649"/>
            <a:ext cx="660511" cy="1080113"/>
            <a:chOff x="5136" y="960"/>
            <a:chExt cx="528" cy="864"/>
          </a:xfrm>
        </p:grpSpPr>
        <p:sp>
          <p:nvSpPr>
            <p:cNvPr id="43" name="Oval 9">
              <a:extLst>
                <a:ext uri="{FF2B5EF4-FFF2-40B4-BE49-F238E27FC236}">
                  <a16:creationId xmlns:a16="http://schemas.microsoft.com/office/drawing/2014/main" id="{4347810B-B5B0-42C2-9E03-E73308C0A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4" name="Oval 10">
              <a:extLst>
                <a:ext uri="{FF2B5EF4-FFF2-40B4-BE49-F238E27FC236}">
                  <a16:creationId xmlns:a16="http://schemas.microsoft.com/office/drawing/2014/main" id="{4055BB40-C84D-4737-B985-4FDF8E127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5" name="Oval 11">
              <a:extLst>
                <a:ext uri="{FF2B5EF4-FFF2-40B4-BE49-F238E27FC236}">
                  <a16:creationId xmlns:a16="http://schemas.microsoft.com/office/drawing/2014/main" id="{080AC2EB-C30C-480F-83F9-FDD988CBA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6" name="Oval 12">
              <a:extLst>
                <a:ext uri="{FF2B5EF4-FFF2-40B4-BE49-F238E27FC236}">
                  <a16:creationId xmlns:a16="http://schemas.microsoft.com/office/drawing/2014/main" id="{2F6220AC-A6BB-4263-8149-7A5970514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7" name="Oval 13">
              <a:extLst>
                <a:ext uri="{FF2B5EF4-FFF2-40B4-BE49-F238E27FC236}">
                  <a16:creationId xmlns:a16="http://schemas.microsoft.com/office/drawing/2014/main" id="{573342EF-A327-4974-AAE2-81F4FD64B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8" name="Oval 14">
              <a:extLst>
                <a:ext uri="{FF2B5EF4-FFF2-40B4-BE49-F238E27FC236}">
                  <a16:creationId xmlns:a16="http://schemas.microsoft.com/office/drawing/2014/main" id="{EA1A39C2-6B9B-4BC9-8957-7D2196C4D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9" name="Oval 15">
              <a:extLst>
                <a:ext uri="{FF2B5EF4-FFF2-40B4-BE49-F238E27FC236}">
                  <a16:creationId xmlns:a16="http://schemas.microsoft.com/office/drawing/2014/main" id="{07F579F0-1326-4A54-8A3F-90B39D8AEC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0" name="Oval 16">
              <a:extLst>
                <a:ext uri="{FF2B5EF4-FFF2-40B4-BE49-F238E27FC236}">
                  <a16:creationId xmlns:a16="http://schemas.microsoft.com/office/drawing/2014/main" id="{C68D530D-86EA-4F99-B44B-040FBE638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1" name="Oval 17">
              <a:extLst>
                <a:ext uri="{FF2B5EF4-FFF2-40B4-BE49-F238E27FC236}">
                  <a16:creationId xmlns:a16="http://schemas.microsoft.com/office/drawing/2014/main" id="{36FF917F-BFEE-4735-9AB5-6307A6438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2" name="Oval 18">
              <a:extLst>
                <a:ext uri="{FF2B5EF4-FFF2-40B4-BE49-F238E27FC236}">
                  <a16:creationId xmlns:a16="http://schemas.microsoft.com/office/drawing/2014/main" id="{309F3FBA-437E-41AC-9CCC-4A860A431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3" name="Oval 19">
              <a:extLst>
                <a:ext uri="{FF2B5EF4-FFF2-40B4-BE49-F238E27FC236}">
                  <a16:creationId xmlns:a16="http://schemas.microsoft.com/office/drawing/2014/main" id="{41160BA1-69FC-42EA-955D-FB1BEF1C9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4" name="Oval 20">
              <a:extLst>
                <a:ext uri="{FF2B5EF4-FFF2-40B4-BE49-F238E27FC236}">
                  <a16:creationId xmlns:a16="http://schemas.microsoft.com/office/drawing/2014/main" id="{51B019C2-F00E-4D73-931A-1FC291225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5" name="Oval 21">
              <a:extLst>
                <a:ext uri="{FF2B5EF4-FFF2-40B4-BE49-F238E27FC236}">
                  <a16:creationId xmlns:a16="http://schemas.microsoft.com/office/drawing/2014/main" id="{94E0FBFA-B291-42F1-AD31-8780BEA00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6" name="Oval 22">
              <a:extLst>
                <a:ext uri="{FF2B5EF4-FFF2-40B4-BE49-F238E27FC236}">
                  <a16:creationId xmlns:a16="http://schemas.microsoft.com/office/drawing/2014/main" id="{D1F57C25-2A9D-4676-A178-01B1A308D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7" name="Oval 23">
              <a:extLst>
                <a:ext uri="{FF2B5EF4-FFF2-40B4-BE49-F238E27FC236}">
                  <a16:creationId xmlns:a16="http://schemas.microsoft.com/office/drawing/2014/main" id="{BDD80630-17FD-45D5-9690-8353D17A6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8" name="Oval 24">
              <a:extLst>
                <a:ext uri="{FF2B5EF4-FFF2-40B4-BE49-F238E27FC236}">
                  <a16:creationId xmlns:a16="http://schemas.microsoft.com/office/drawing/2014/main" id="{73FE6254-FB50-43D6-9AB0-44E26AC954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9" name="Oval 25">
              <a:extLst>
                <a:ext uri="{FF2B5EF4-FFF2-40B4-BE49-F238E27FC236}">
                  <a16:creationId xmlns:a16="http://schemas.microsoft.com/office/drawing/2014/main" id="{9D885359-A0D4-482F-976B-F371B5E41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0" name="Oval 26">
              <a:extLst>
                <a:ext uri="{FF2B5EF4-FFF2-40B4-BE49-F238E27FC236}">
                  <a16:creationId xmlns:a16="http://schemas.microsoft.com/office/drawing/2014/main" id="{28D01746-321A-455B-A9E5-66E4727C1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E29CE66D-2CF8-48B4-B378-10A6AB8DC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2" name="Oval 28">
              <a:extLst>
                <a:ext uri="{FF2B5EF4-FFF2-40B4-BE49-F238E27FC236}">
                  <a16:creationId xmlns:a16="http://schemas.microsoft.com/office/drawing/2014/main" id="{AE615FFB-53D9-4C37-A48C-9D860E1457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3" name="Oval 29">
              <a:extLst>
                <a:ext uri="{FF2B5EF4-FFF2-40B4-BE49-F238E27FC236}">
                  <a16:creationId xmlns:a16="http://schemas.microsoft.com/office/drawing/2014/main" id="{AD55D16A-5C50-404C-9F99-3704A3D6A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4" name="Oval 30">
              <a:extLst>
                <a:ext uri="{FF2B5EF4-FFF2-40B4-BE49-F238E27FC236}">
                  <a16:creationId xmlns:a16="http://schemas.microsoft.com/office/drawing/2014/main" id="{F0B74A68-86EB-4AD0-9F1E-095656D88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5" name="Oval 31">
              <a:extLst>
                <a:ext uri="{FF2B5EF4-FFF2-40B4-BE49-F238E27FC236}">
                  <a16:creationId xmlns:a16="http://schemas.microsoft.com/office/drawing/2014/main" id="{4B13D125-CEA8-4293-A401-11C984436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6" name="Oval 32">
              <a:extLst>
                <a:ext uri="{FF2B5EF4-FFF2-40B4-BE49-F238E27FC236}">
                  <a16:creationId xmlns:a16="http://schemas.microsoft.com/office/drawing/2014/main" id="{3E753099-AC7D-4F9E-AC69-72EFEA028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7" name="Oval 33">
              <a:extLst>
                <a:ext uri="{FF2B5EF4-FFF2-40B4-BE49-F238E27FC236}">
                  <a16:creationId xmlns:a16="http://schemas.microsoft.com/office/drawing/2014/main" id="{E6165360-5BAF-4F75-9E3D-2531C6E93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8" name="Oval 34">
              <a:extLst>
                <a:ext uri="{FF2B5EF4-FFF2-40B4-BE49-F238E27FC236}">
                  <a16:creationId xmlns:a16="http://schemas.microsoft.com/office/drawing/2014/main" id="{A078A340-53E2-42F5-A493-37F2C4381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9" name="Oval 35">
              <a:extLst>
                <a:ext uri="{FF2B5EF4-FFF2-40B4-BE49-F238E27FC236}">
                  <a16:creationId xmlns:a16="http://schemas.microsoft.com/office/drawing/2014/main" id="{3EEAC016-3F61-477B-8957-990A645C6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0" name="Oval 36">
              <a:extLst>
                <a:ext uri="{FF2B5EF4-FFF2-40B4-BE49-F238E27FC236}">
                  <a16:creationId xmlns:a16="http://schemas.microsoft.com/office/drawing/2014/main" id="{4E51285F-9AB0-49A0-BB3E-F52D0715A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1" name="Oval 37">
              <a:extLst>
                <a:ext uri="{FF2B5EF4-FFF2-40B4-BE49-F238E27FC236}">
                  <a16:creationId xmlns:a16="http://schemas.microsoft.com/office/drawing/2014/main" id="{C56BE631-8B60-4CC7-900F-36949A450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2" name="Oval 38">
              <a:extLst>
                <a:ext uri="{FF2B5EF4-FFF2-40B4-BE49-F238E27FC236}">
                  <a16:creationId xmlns:a16="http://schemas.microsoft.com/office/drawing/2014/main" id="{E8FCA7FE-B731-47C7-A228-4ECFF134A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3" name="Oval 39">
              <a:extLst>
                <a:ext uri="{FF2B5EF4-FFF2-40B4-BE49-F238E27FC236}">
                  <a16:creationId xmlns:a16="http://schemas.microsoft.com/office/drawing/2014/main" id="{9F5E46BE-39FD-48B3-B6AD-FD8E886FA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466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9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330066"/>
          </a:solidFill>
          <a:latin typeface="Arial" panose="020B0604020202020204" pitchFamily="34" charset="0"/>
          <a:ea typeface="微軟正黑體" panose="020B0604030504040204" pitchFamily="34" charset="-120"/>
          <a:cs typeface="Arial" panose="020B0604020202020204" pitchFamily="34" charset="0"/>
        </a:defRPr>
      </a:lvl1pPr>
    </p:titleStyle>
    <p:bodyStyle>
      <a:lvl1pPr marL="355600" indent="-355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330066"/>
        </a:buClr>
        <a:buFont typeface="Georgia" panose="02040502050405020303" pitchFamily="18" charset="0"/>
        <a:buChar char="●"/>
        <a:defRPr sz="32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1pPr>
      <a:lvl2pPr marL="812800" indent="-355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669999"/>
        </a:buClr>
        <a:buFont typeface="Georgia" panose="02040502050405020303" pitchFamily="18" charset="0"/>
        <a:buChar char="●"/>
        <a:defRPr sz="28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CCCC00"/>
        </a:buClr>
        <a:buFont typeface="Georgia" panose="02040502050405020303" pitchFamily="18" charset="0"/>
        <a:buChar char="●"/>
        <a:defRPr sz="24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330066"/>
        </a:buClr>
        <a:buFont typeface="Georgia" panose="02040502050405020303" pitchFamily="18" charset="0"/>
        <a:buChar char="●"/>
        <a:defRPr sz="20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E6E6E6"/>
        </a:buClr>
        <a:buFont typeface="Georgia" panose="02040502050405020303" pitchFamily="18" charset="0"/>
        <a:buChar char="●"/>
        <a:defRPr sz="18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0476" y="260649"/>
            <a:ext cx="10195941" cy="940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476" y="1484784"/>
            <a:ext cx="10656285" cy="48325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ED7F77-F0C6-4B88-A17C-5C1EC54C23D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1" name="Line 2">
            <a:extLst>
              <a:ext uri="{FF2B5EF4-FFF2-40B4-BE49-F238E27FC236}">
                <a16:creationId xmlns:a16="http://schemas.microsoft.com/office/drawing/2014/main" id="{E88BAF89-C969-4EE6-9F38-3F8BEE832FA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1136560" y="260650"/>
            <a:ext cx="0" cy="12241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A2317568-9C41-42F5-BC44-3AB442392EB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316700" y="260649"/>
            <a:ext cx="660511" cy="1080113"/>
            <a:chOff x="5136" y="960"/>
            <a:chExt cx="528" cy="864"/>
          </a:xfrm>
        </p:grpSpPr>
        <p:sp>
          <p:nvSpPr>
            <p:cNvPr id="43" name="Oval 9">
              <a:extLst>
                <a:ext uri="{FF2B5EF4-FFF2-40B4-BE49-F238E27FC236}">
                  <a16:creationId xmlns:a16="http://schemas.microsoft.com/office/drawing/2014/main" id="{4347810B-B5B0-42C2-9E03-E73308C0A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4" name="Oval 10">
              <a:extLst>
                <a:ext uri="{FF2B5EF4-FFF2-40B4-BE49-F238E27FC236}">
                  <a16:creationId xmlns:a16="http://schemas.microsoft.com/office/drawing/2014/main" id="{4055BB40-C84D-4737-B985-4FDF8E127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5" name="Oval 11">
              <a:extLst>
                <a:ext uri="{FF2B5EF4-FFF2-40B4-BE49-F238E27FC236}">
                  <a16:creationId xmlns:a16="http://schemas.microsoft.com/office/drawing/2014/main" id="{080AC2EB-C30C-480F-83F9-FDD988CBA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6" name="Oval 12">
              <a:extLst>
                <a:ext uri="{FF2B5EF4-FFF2-40B4-BE49-F238E27FC236}">
                  <a16:creationId xmlns:a16="http://schemas.microsoft.com/office/drawing/2014/main" id="{2F6220AC-A6BB-4263-8149-7A5970514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7" name="Oval 13">
              <a:extLst>
                <a:ext uri="{FF2B5EF4-FFF2-40B4-BE49-F238E27FC236}">
                  <a16:creationId xmlns:a16="http://schemas.microsoft.com/office/drawing/2014/main" id="{573342EF-A327-4974-AAE2-81F4FD64B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8" name="Oval 14">
              <a:extLst>
                <a:ext uri="{FF2B5EF4-FFF2-40B4-BE49-F238E27FC236}">
                  <a16:creationId xmlns:a16="http://schemas.microsoft.com/office/drawing/2014/main" id="{EA1A39C2-6B9B-4BC9-8957-7D2196C4D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9" name="Oval 15">
              <a:extLst>
                <a:ext uri="{FF2B5EF4-FFF2-40B4-BE49-F238E27FC236}">
                  <a16:creationId xmlns:a16="http://schemas.microsoft.com/office/drawing/2014/main" id="{07F579F0-1326-4A54-8A3F-90B39D8AEC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0" name="Oval 16">
              <a:extLst>
                <a:ext uri="{FF2B5EF4-FFF2-40B4-BE49-F238E27FC236}">
                  <a16:creationId xmlns:a16="http://schemas.microsoft.com/office/drawing/2014/main" id="{C68D530D-86EA-4F99-B44B-040FBE638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1" name="Oval 17">
              <a:extLst>
                <a:ext uri="{FF2B5EF4-FFF2-40B4-BE49-F238E27FC236}">
                  <a16:creationId xmlns:a16="http://schemas.microsoft.com/office/drawing/2014/main" id="{36FF917F-BFEE-4735-9AB5-6307A6438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2" name="Oval 18">
              <a:extLst>
                <a:ext uri="{FF2B5EF4-FFF2-40B4-BE49-F238E27FC236}">
                  <a16:creationId xmlns:a16="http://schemas.microsoft.com/office/drawing/2014/main" id="{309F3FBA-437E-41AC-9CCC-4A860A431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3" name="Oval 19">
              <a:extLst>
                <a:ext uri="{FF2B5EF4-FFF2-40B4-BE49-F238E27FC236}">
                  <a16:creationId xmlns:a16="http://schemas.microsoft.com/office/drawing/2014/main" id="{41160BA1-69FC-42EA-955D-FB1BEF1C9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4" name="Oval 20">
              <a:extLst>
                <a:ext uri="{FF2B5EF4-FFF2-40B4-BE49-F238E27FC236}">
                  <a16:creationId xmlns:a16="http://schemas.microsoft.com/office/drawing/2014/main" id="{51B019C2-F00E-4D73-931A-1FC291225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5" name="Oval 21">
              <a:extLst>
                <a:ext uri="{FF2B5EF4-FFF2-40B4-BE49-F238E27FC236}">
                  <a16:creationId xmlns:a16="http://schemas.microsoft.com/office/drawing/2014/main" id="{94E0FBFA-B291-42F1-AD31-8780BEA00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6" name="Oval 22">
              <a:extLst>
                <a:ext uri="{FF2B5EF4-FFF2-40B4-BE49-F238E27FC236}">
                  <a16:creationId xmlns:a16="http://schemas.microsoft.com/office/drawing/2014/main" id="{D1F57C25-2A9D-4676-A178-01B1A308D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7" name="Oval 23">
              <a:extLst>
                <a:ext uri="{FF2B5EF4-FFF2-40B4-BE49-F238E27FC236}">
                  <a16:creationId xmlns:a16="http://schemas.microsoft.com/office/drawing/2014/main" id="{BDD80630-17FD-45D5-9690-8353D17A6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8" name="Oval 24">
              <a:extLst>
                <a:ext uri="{FF2B5EF4-FFF2-40B4-BE49-F238E27FC236}">
                  <a16:creationId xmlns:a16="http://schemas.microsoft.com/office/drawing/2014/main" id="{73FE6254-FB50-43D6-9AB0-44E26AC954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9" name="Oval 25">
              <a:extLst>
                <a:ext uri="{FF2B5EF4-FFF2-40B4-BE49-F238E27FC236}">
                  <a16:creationId xmlns:a16="http://schemas.microsoft.com/office/drawing/2014/main" id="{9D885359-A0D4-482F-976B-F371B5E41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0" name="Oval 26">
              <a:extLst>
                <a:ext uri="{FF2B5EF4-FFF2-40B4-BE49-F238E27FC236}">
                  <a16:creationId xmlns:a16="http://schemas.microsoft.com/office/drawing/2014/main" id="{28D01746-321A-455B-A9E5-66E4727C1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E29CE66D-2CF8-48B4-B378-10A6AB8DC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2" name="Oval 28">
              <a:extLst>
                <a:ext uri="{FF2B5EF4-FFF2-40B4-BE49-F238E27FC236}">
                  <a16:creationId xmlns:a16="http://schemas.microsoft.com/office/drawing/2014/main" id="{AE615FFB-53D9-4C37-A48C-9D860E1457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3" name="Oval 29">
              <a:extLst>
                <a:ext uri="{FF2B5EF4-FFF2-40B4-BE49-F238E27FC236}">
                  <a16:creationId xmlns:a16="http://schemas.microsoft.com/office/drawing/2014/main" id="{AD55D16A-5C50-404C-9F99-3704A3D6A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4" name="Oval 30">
              <a:extLst>
                <a:ext uri="{FF2B5EF4-FFF2-40B4-BE49-F238E27FC236}">
                  <a16:creationId xmlns:a16="http://schemas.microsoft.com/office/drawing/2014/main" id="{F0B74A68-86EB-4AD0-9F1E-095656D88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5" name="Oval 31">
              <a:extLst>
                <a:ext uri="{FF2B5EF4-FFF2-40B4-BE49-F238E27FC236}">
                  <a16:creationId xmlns:a16="http://schemas.microsoft.com/office/drawing/2014/main" id="{4B13D125-CEA8-4293-A401-11C984436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6" name="Oval 32">
              <a:extLst>
                <a:ext uri="{FF2B5EF4-FFF2-40B4-BE49-F238E27FC236}">
                  <a16:creationId xmlns:a16="http://schemas.microsoft.com/office/drawing/2014/main" id="{3E753099-AC7D-4F9E-AC69-72EFEA028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7" name="Oval 33">
              <a:extLst>
                <a:ext uri="{FF2B5EF4-FFF2-40B4-BE49-F238E27FC236}">
                  <a16:creationId xmlns:a16="http://schemas.microsoft.com/office/drawing/2014/main" id="{E6165360-5BAF-4F75-9E3D-2531C6E93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8" name="Oval 34">
              <a:extLst>
                <a:ext uri="{FF2B5EF4-FFF2-40B4-BE49-F238E27FC236}">
                  <a16:creationId xmlns:a16="http://schemas.microsoft.com/office/drawing/2014/main" id="{A078A340-53E2-42F5-A493-37F2C4381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9" name="Oval 35">
              <a:extLst>
                <a:ext uri="{FF2B5EF4-FFF2-40B4-BE49-F238E27FC236}">
                  <a16:creationId xmlns:a16="http://schemas.microsoft.com/office/drawing/2014/main" id="{3EEAC016-3F61-477B-8957-990A645C6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0" name="Oval 36">
              <a:extLst>
                <a:ext uri="{FF2B5EF4-FFF2-40B4-BE49-F238E27FC236}">
                  <a16:creationId xmlns:a16="http://schemas.microsoft.com/office/drawing/2014/main" id="{4E51285F-9AB0-49A0-BB3E-F52D0715A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1" name="Oval 37">
              <a:extLst>
                <a:ext uri="{FF2B5EF4-FFF2-40B4-BE49-F238E27FC236}">
                  <a16:creationId xmlns:a16="http://schemas.microsoft.com/office/drawing/2014/main" id="{C56BE631-8B60-4CC7-900F-36949A450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2" name="Oval 38">
              <a:extLst>
                <a:ext uri="{FF2B5EF4-FFF2-40B4-BE49-F238E27FC236}">
                  <a16:creationId xmlns:a16="http://schemas.microsoft.com/office/drawing/2014/main" id="{E8FCA7FE-B731-47C7-A228-4ECFF134A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3" name="Oval 39">
              <a:extLst>
                <a:ext uri="{FF2B5EF4-FFF2-40B4-BE49-F238E27FC236}">
                  <a16:creationId xmlns:a16="http://schemas.microsoft.com/office/drawing/2014/main" id="{9F5E46BE-39FD-48B3-B6AD-FD8E886FA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641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330066"/>
          </a:solidFill>
          <a:latin typeface="Arial" panose="020B0604020202020204" pitchFamily="34" charset="0"/>
          <a:ea typeface="微軟正黑體" panose="020B0604030504040204" pitchFamily="34" charset="-120"/>
          <a:cs typeface="Arial" panose="020B0604020202020204" pitchFamily="34" charset="0"/>
        </a:defRPr>
      </a:lvl1pPr>
    </p:titleStyle>
    <p:bodyStyle>
      <a:lvl1pPr marL="355600" indent="-355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330066"/>
        </a:buClr>
        <a:buFont typeface="Georgia" panose="02040502050405020303" pitchFamily="18" charset="0"/>
        <a:buChar char="●"/>
        <a:defRPr sz="32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1pPr>
      <a:lvl2pPr marL="812800" indent="-355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669999"/>
        </a:buClr>
        <a:buFont typeface="Georgia" panose="02040502050405020303" pitchFamily="18" charset="0"/>
        <a:buChar char="●"/>
        <a:defRPr sz="28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CCCC00"/>
        </a:buClr>
        <a:buFont typeface="Georgia" panose="02040502050405020303" pitchFamily="18" charset="0"/>
        <a:buChar char="●"/>
        <a:defRPr sz="24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330066"/>
        </a:buClr>
        <a:buFont typeface="Georgia" panose="02040502050405020303" pitchFamily="18" charset="0"/>
        <a:buChar char="●"/>
        <a:defRPr sz="20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E6E6E6"/>
        </a:buClr>
        <a:buFont typeface="Georgia" panose="02040502050405020303" pitchFamily="18" charset="0"/>
        <a:buChar char="●"/>
        <a:defRPr sz="1800" kern="1200">
          <a:solidFill>
            <a:schemeClr val="tx1"/>
          </a:solidFill>
          <a:latin typeface="Georgia" panose="02040502050405020303" pitchFamily="18" charset="0"/>
          <a:ea typeface="微軟正黑體" panose="020B0604030504040204" pitchFamily="34" charset="-12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FB0B4DF-85FF-43AB-BB54-E88C4D96D0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03512" y="836714"/>
            <a:ext cx="7632127" cy="1809643"/>
          </a:xfrm>
        </p:spPr>
        <p:txBody>
          <a:bodyPr/>
          <a:lstStyle/>
          <a:p>
            <a:r>
              <a:rPr lang="en-US" altLang="zh-TW" dirty="0" smtClean="0"/>
              <a:t>Summation formula </a:t>
            </a:r>
            <a:r>
              <a:rPr lang="en-US" altLang="zh-TW" dirty="0" smtClean="0"/>
              <a:t>(4)</a:t>
            </a:r>
            <a:endParaRPr lang="zh-TW" altLang="en-US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E597733-25DC-411A-8476-34DDDC177D0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079776" y="2992437"/>
            <a:ext cx="5290910" cy="2570157"/>
          </a:xfrm>
        </p:spPr>
        <p:txBody>
          <a:bodyPr/>
          <a:lstStyle/>
          <a:p>
            <a:r>
              <a:rPr lang="en-US" altLang="zh-TW" dirty="0" smtClean="0"/>
              <a:t>Geometric Sum   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6703951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7A45FB-0B77-4198-8E7A-3C45AEFAF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/>
              <a:t>Outline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087C061-79DF-4C73-8271-1BB7AE8CB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Geometric Sequence</a:t>
            </a:r>
          </a:p>
          <a:p>
            <a:r>
              <a:rPr lang="en-US" altLang="zh-TW" dirty="0" smtClean="0"/>
              <a:t>Geometric Sum</a:t>
            </a:r>
            <a:endParaRPr lang="en-US" altLang="zh-TW" dirty="0" smtClean="0"/>
          </a:p>
          <a:p>
            <a:pPr lvl="0">
              <a:spcAft>
                <a:spcPts val="600"/>
              </a:spcAft>
            </a:pP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1FAACED-AE09-4EEB-8FC6-8AD115240D2A}"/>
              </a:ext>
            </a:extLst>
          </p:cNvPr>
          <p:cNvSpPr txBox="1"/>
          <p:nvPr/>
        </p:nvSpPr>
        <p:spPr>
          <a:xfrm flipH="1">
            <a:off x="911424" y="49411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數學系 蔡雅如老師</a:t>
            </a:r>
          </a:p>
        </p:txBody>
      </p:sp>
    </p:spTree>
    <p:extLst>
      <p:ext uri="{BB962C8B-B14F-4D97-AF65-F5344CB8AC3E}">
        <p14:creationId xmlns:p14="http://schemas.microsoft.com/office/powerpoint/2010/main" val="372035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816E33F-BDD3-4184-8042-52051825D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005" y="295621"/>
            <a:ext cx="10195941" cy="936103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Geometric</a:t>
            </a:r>
            <a:r>
              <a:rPr lang="en-US" altLang="zh-TW" sz="4000" dirty="0" smtClean="0"/>
              <a:t> </a:t>
            </a:r>
            <a:r>
              <a:rPr lang="en-US" altLang="zh-TW" sz="4000" dirty="0" smtClean="0"/>
              <a:t>Sequence</a:t>
            </a:r>
            <a:endParaRPr lang="zh-TW" altLang="en-US" sz="40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84B12846-1883-4EF9-BBB2-099E31502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434" y="1577560"/>
            <a:ext cx="10512719" cy="1224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800" dirty="0" smtClean="0"/>
              <a:t>Another interesting and important sequence is the geometric sequence.</a:t>
            </a:r>
            <a:r>
              <a:rPr lang="en-US" altLang="zh-TW" sz="2800" dirty="0" smtClean="0"/>
              <a:t> </a:t>
            </a:r>
            <a:endParaRPr lang="en-US" altLang="zh-TW" sz="2800" dirty="0" smtClean="0"/>
          </a:p>
        </p:txBody>
      </p:sp>
      <p:grpSp>
        <p:nvGrpSpPr>
          <p:cNvPr id="10" name="群組 9">
            <a:extLst>
              <a:ext uri="{FF2B5EF4-FFF2-40B4-BE49-F238E27FC236}">
                <a16:creationId xmlns:a16="http://schemas.microsoft.com/office/drawing/2014/main" id="{A38D0526-A197-4410-BC45-E27D5B614E14}"/>
              </a:ext>
            </a:extLst>
          </p:cNvPr>
          <p:cNvGrpSpPr/>
          <p:nvPr/>
        </p:nvGrpSpPr>
        <p:grpSpPr>
          <a:xfrm>
            <a:off x="640573" y="2636912"/>
            <a:ext cx="10683580" cy="2766588"/>
            <a:chOff x="732704" y="2521680"/>
            <a:chExt cx="10683580" cy="276658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矩形: 圓角 9">
                  <a:extLst>
                    <a:ext uri="{FF2B5EF4-FFF2-40B4-BE49-F238E27FC236}">
                      <a16:creationId xmlns:a16="http://schemas.microsoft.com/office/drawing/2014/main" id="{87F65857-35A0-48CA-ADCA-BD882C79A9EE}"/>
                    </a:ext>
                  </a:extLst>
                </p:cNvPr>
                <p:cNvSpPr/>
                <p:nvPr/>
              </p:nvSpPr>
              <p:spPr>
                <a:xfrm>
                  <a:off x="753084" y="2695981"/>
                  <a:ext cx="10663200" cy="2592287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00B0F0"/>
                    </a:gs>
                    <a:gs pos="100000">
                      <a:schemeClr val="accent5">
                        <a:lumMod val="20000"/>
                        <a:lumOff val="80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TW" sz="2800" dirty="0" smtClean="0">
                      <a:solidFill>
                        <a:schemeClr val="tx1"/>
                      </a:solidFill>
                    </a:rPr>
                    <a:t>A geometric sequence has the form </a:t>
                  </a: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𝑎𝑟</m:t>
                        </m:r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sSup>
                          <m:sSupPr>
                            <m:ctrlP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…,</m:t>
                            </m:r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sSup>
                          <m:sSupPr>
                            <m:ctrlP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altLang="zh-TW" sz="2800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en-US" altLang="zh-TW" sz="2800" dirty="0">
                      <a:solidFill>
                        <a:schemeClr val="tx1"/>
                      </a:solidFill>
                    </a:rPr>
                    <a:t>w</a:t>
                  </a:r>
                  <a:r>
                    <a:rPr lang="en-US" altLang="zh-TW" sz="2800" dirty="0" smtClean="0">
                      <a:solidFill>
                        <a:schemeClr val="tx1"/>
                      </a:solidFill>
                    </a:rPr>
                    <a:t>here </a:t>
                  </a:r>
                  <a14:m>
                    <m:oMath xmlns:m="http://schemas.openxmlformats.org/officeDocument/2006/math">
                      <m:r>
                        <a:rPr lang="en-US" altLang="zh-TW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a14:m>
                  <a:r>
                    <a:rPr lang="zh-TW" altLang="en-US" sz="280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altLang="zh-TW" sz="2800" dirty="0" smtClean="0">
                      <a:solidFill>
                        <a:schemeClr val="tx1"/>
                      </a:solidFill>
                    </a:rPr>
                    <a:t>is called the initia</a:t>
                  </a:r>
                  <a:r>
                    <a:rPr lang="en-US" altLang="zh-TW" sz="2800" dirty="0" smtClean="0">
                      <a:solidFill>
                        <a:schemeClr val="tx1"/>
                      </a:solidFill>
                    </a:rPr>
                    <a:t>l/first term and </a:t>
                  </a:r>
                  <a14:m>
                    <m:oMath xmlns:m="http://schemas.openxmlformats.org/officeDocument/2006/math">
                      <m:r>
                        <a:rPr lang="en-US" altLang="zh-TW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a14:m>
                  <a:r>
                    <a:rPr lang="zh-TW" altLang="en-US" sz="280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altLang="zh-TW" sz="2800" dirty="0" smtClean="0">
                      <a:solidFill>
                        <a:schemeClr val="tx1"/>
                      </a:solidFill>
                    </a:rPr>
                    <a:t>is called the ratio.</a:t>
                  </a:r>
                  <a:endParaRPr lang="zh-TW" alt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1" name="矩形: 圓角 9">
                  <a:extLst>
                    <a:ext uri="{FF2B5EF4-FFF2-40B4-BE49-F238E27FC236}">
                      <a16:creationId xmlns:a16="http://schemas.microsoft.com/office/drawing/2014/main" id="{87F65857-35A0-48CA-ADCA-BD882C79A9E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3084" y="2695981"/>
                  <a:ext cx="10663200" cy="2592287"/>
                </a:xfrm>
                <a:prstGeom prst="round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矩形: 圓角 13">
              <a:extLst>
                <a:ext uri="{FF2B5EF4-FFF2-40B4-BE49-F238E27FC236}">
                  <a16:creationId xmlns:a16="http://schemas.microsoft.com/office/drawing/2014/main" id="{2810581D-3B48-433A-98AB-28A2BE1F4095}"/>
                </a:ext>
              </a:extLst>
            </p:cNvPr>
            <p:cNvSpPr/>
            <p:nvPr/>
          </p:nvSpPr>
          <p:spPr>
            <a:xfrm>
              <a:off x="732704" y="2521680"/>
              <a:ext cx="10663200" cy="656578"/>
            </a:xfrm>
            <a:prstGeom prst="roundRect">
              <a:avLst/>
            </a:prstGeom>
            <a:gradFill>
              <a:gsLst>
                <a:gs pos="0">
                  <a:srgbClr val="00206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dirty="0"/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A04C8492-39F7-492B-8635-E256BF5CBC7B}"/>
                </a:ext>
              </a:extLst>
            </p:cNvPr>
            <p:cNvSpPr txBox="1"/>
            <p:nvPr/>
          </p:nvSpPr>
          <p:spPr>
            <a:xfrm>
              <a:off x="911423" y="2611373"/>
              <a:ext cx="69631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Definition </a:t>
              </a:r>
              <a:r>
                <a:rPr lang="en-US" altLang="zh-TW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(</a:t>
              </a:r>
              <a:r>
                <a:rPr lang="en-US" altLang="zh-TW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Geometric Sequence)</a:t>
              </a:r>
              <a:r>
                <a:rPr lang="en-US" altLang="zh-TW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.</a:t>
              </a:r>
              <a:endPara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51143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816E33F-BDD3-4184-8042-52051825D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005" y="295621"/>
            <a:ext cx="10195941" cy="936103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Geometric</a:t>
            </a:r>
            <a:r>
              <a:rPr lang="en-US" altLang="zh-TW" sz="4000" dirty="0" smtClean="0"/>
              <a:t> </a:t>
            </a:r>
            <a:r>
              <a:rPr lang="en-US" altLang="zh-TW" sz="4000" dirty="0" smtClean="0"/>
              <a:t>Sequence</a:t>
            </a:r>
            <a:endParaRPr lang="zh-TW" altLang="en-US" sz="40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84B12846-1883-4EF9-BBB2-099E31502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434" y="1577560"/>
            <a:ext cx="10512719" cy="122413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2800" dirty="0" smtClean="0"/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id="{CA2D79B8-C074-45F6-BAAD-353F5B49481F}"/>
              </a:ext>
            </a:extLst>
          </p:cNvPr>
          <p:cNvGrpSpPr/>
          <p:nvPr/>
        </p:nvGrpSpPr>
        <p:grpSpPr>
          <a:xfrm>
            <a:off x="783004" y="1577760"/>
            <a:ext cx="10823813" cy="1995256"/>
            <a:chOff x="457199" y="3515524"/>
            <a:chExt cx="9371554" cy="1440160"/>
          </a:xfrm>
        </p:grpSpPr>
        <p:sp>
          <p:nvSpPr>
            <p:cNvPr id="9" name="矩形: 圓角 12">
              <a:extLst>
                <a:ext uri="{FF2B5EF4-FFF2-40B4-BE49-F238E27FC236}">
                  <a16:creationId xmlns:a16="http://schemas.microsoft.com/office/drawing/2014/main" id="{A294F96D-D15B-4BC0-95B7-3C226C9113A4}"/>
                </a:ext>
              </a:extLst>
            </p:cNvPr>
            <p:cNvSpPr/>
            <p:nvPr/>
          </p:nvSpPr>
          <p:spPr>
            <a:xfrm>
              <a:off x="457199" y="3515525"/>
              <a:ext cx="9260315" cy="1440159"/>
            </a:xfrm>
            <a:prstGeom prst="roundRect">
              <a:avLst/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文字方塊 13">
                  <a:extLst>
                    <a:ext uri="{FF2B5EF4-FFF2-40B4-BE49-F238E27FC236}">
                      <a16:creationId xmlns:a16="http://schemas.microsoft.com/office/drawing/2014/main" id="{E60F999F-85C8-4DC4-8F7B-6BB30510B7E4}"/>
                    </a:ext>
                  </a:extLst>
                </p:cNvPr>
                <p:cNvSpPr txBox="1"/>
                <p:nvPr/>
              </p:nvSpPr>
              <p:spPr>
                <a:xfrm>
                  <a:off x="568438" y="4080203"/>
                  <a:ext cx="9260315" cy="68866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800" dirty="0" smtClean="0">
                      <a:latin typeface="Georgia" panose="02040502050405020303" pitchFamily="18" charset="0"/>
                    </a:rPr>
                    <a:t>The sequence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=2, </m:t>
                      </m:r>
                      <m:sSub>
                        <m:sSub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=6, </m:t>
                      </m:r>
                      <m:sSub>
                        <m:sSub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=18, …, </m:t>
                      </m:r>
                    </m:oMath>
                  </a14:m>
                  <a:r>
                    <a:rPr lang="en-US" altLang="zh-TW" sz="2800" dirty="0" smtClean="0">
                      <a:latin typeface="Georgia" panose="02040502050405020303" pitchFamily="18" charset="0"/>
                    </a:rPr>
                    <a:t>is a geometric sequence. Find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en-US" altLang="zh-TW" sz="2800" dirty="0" smtClean="0">
                      <a:latin typeface="Georgia" panose="02040502050405020303" pitchFamily="18" charset="0"/>
                    </a:rPr>
                    <a:t>.</a:t>
                  </a:r>
                  <a:endParaRPr lang="zh-TW" altLang="en-US" sz="2800" dirty="0">
                    <a:latin typeface="Georgia" panose="02040502050405020303" pitchFamily="18" charset="0"/>
                  </a:endParaRPr>
                </a:p>
              </p:txBody>
            </p:sp>
          </mc:Choice>
          <mc:Fallback>
            <p:sp>
              <p:nvSpPr>
                <p:cNvPr id="14" name="文字方塊 13">
                  <a:extLst>
                    <a:ext uri="{FF2B5EF4-FFF2-40B4-BE49-F238E27FC236}">
                      <a16:creationId xmlns:a16="http://schemas.microsoft.com/office/drawing/2014/main" id="{E60F999F-85C8-4DC4-8F7B-6BB30510B7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438" y="4080203"/>
                  <a:ext cx="9260315" cy="688667"/>
                </a:xfrm>
                <a:prstGeom prst="rect">
                  <a:avLst/>
                </a:prstGeom>
                <a:blipFill>
                  <a:blip r:embed="rId2"/>
                  <a:stretch>
                    <a:fillRect l="-1197" t="-6369" b="-16561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矩形: 圓角 14">
              <a:extLst>
                <a:ext uri="{FF2B5EF4-FFF2-40B4-BE49-F238E27FC236}">
                  <a16:creationId xmlns:a16="http://schemas.microsoft.com/office/drawing/2014/main" id="{97DFC73E-4B5A-47B9-B55B-E9190EC17DE8}"/>
                </a:ext>
              </a:extLst>
            </p:cNvPr>
            <p:cNvSpPr/>
            <p:nvPr/>
          </p:nvSpPr>
          <p:spPr>
            <a:xfrm>
              <a:off x="457199" y="3515524"/>
              <a:ext cx="9260315" cy="541255"/>
            </a:xfrm>
            <a:prstGeom prst="round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dirty="0"/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E4667F8A-B274-471F-AE04-F46B4578F1F1}"/>
                </a:ext>
              </a:extLst>
            </p:cNvPr>
            <p:cNvSpPr txBox="1"/>
            <p:nvPr/>
          </p:nvSpPr>
          <p:spPr>
            <a:xfrm>
              <a:off x="535355" y="3525822"/>
              <a:ext cx="28125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Example</a:t>
              </a:r>
              <a:endPara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CA2D79B8-C074-45F6-BAAD-353F5B49481F}"/>
              </a:ext>
            </a:extLst>
          </p:cNvPr>
          <p:cNvGrpSpPr/>
          <p:nvPr/>
        </p:nvGrpSpPr>
        <p:grpSpPr>
          <a:xfrm>
            <a:off x="821074" y="3933056"/>
            <a:ext cx="10839676" cy="2003678"/>
            <a:chOff x="433384" y="3515524"/>
            <a:chExt cx="9385289" cy="1446239"/>
          </a:xfrm>
        </p:grpSpPr>
        <p:sp>
          <p:nvSpPr>
            <p:cNvPr id="18" name="矩形: 圓角 12">
              <a:extLst>
                <a:ext uri="{FF2B5EF4-FFF2-40B4-BE49-F238E27FC236}">
                  <a16:creationId xmlns:a16="http://schemas.microsoft.com/office/drawing/2014/main" id="{A294F96D-D15B-4BC0-95B7-3C226C9113A4}"/>
                </a:ext>
              </a:extLst>
            </p:cNvPr>
            <p:cNvSpPr/>
            <p:nvPr/>
          </p:nvSpPr>
          <p:spPr>
            <a:xfrm>
              <a:off x="433384" y="3521604"/>
              <a:ext cx="9260315" cy="1440159"/>
            </a:xfrm>
            <a:prstGeom prst="roundRect">
              <a:avLst/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dirty="0"/>
            </a:p>
          </p:txBody>
        </p:sp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id="{E60F999F-85C8-4DC4-8F7B-6BB30510B7E4}"/>
                </a:ext>
              </a:extLst>
            </p:cNvPr>
            <p:cNvSpPr txBox="1"/>
            <p:nvPr/>
          </p:nvSpPr>
          <p:spPr>
            <a:xfrm>
              <a:off x="558358" y="4060997"/>
              <a:ext cx="9260315" cy="688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>
                  <a:latin typeface="Georgia" panose="02040502050405020303" pitchFamily="18" charset="0"/>
                </a:rPr>
                <a:t>Any circulating decima</a:t>
              </a:r>
              <a:r>
                <a:rPr lang="en-US" altLang="zh-TW" sz="2800" dirty="0" smtClean="0">
                  <a:latin typeface="Georgia" panose="02040502050405020303" pitchFamily="18" charset="0"/>
                </a:rPr>
                <a:t>l (periodic decimal) is a sum of an infinite geometric sequence.</a:t>
              </a:r>
              <a:r>
                <a:rPr lang="en-US" altLang="zh-TW" sz="2800" dirty="0" smtClean="0">
                  <a:latin typeface="Georgia" panose="02040502050405020303" pitchFamily="18" charset="0"/>
                </a:rPr>
                <a:t> </a:t>
              </a:r>
              <a:endParaRPr lang="zh-TW" altLang="en-US" sz="2800" dirty="0">
                <a:latin typeface="Georgia" panose="02040502050405020303" pitchFamily="18" charset="0"/>
              </a:endParaRPr>
            </a:p>
          </p:txBody>
        </p:sp>
        <p:sp>
          <p:nvSpPr>
            <p:cNvPr id="20" name="矩形: 圓角 14">
              <a:extLst>
                <a:ext uri="{FF2B5EF4-FFF2-40B4-BE49-F238E27FC236}">
                  <a16:creationId xmlns:a16="http://schemas.microsoft.com/office/drawing/2014/main" id="{97DFC73E-4B5A-47B9-B55B-E9190EC17DE8}"/>
                </a:ext>
              </a:extLst>
            </p:cNvPr>
            <p:cNvSpPr/>
            <p:nvPr/>
          </p:nvSpPr>
          <p:spPr>
            <a:xfrm>
              <a:off x="457199" y="3515524"/>
              <a:ext cx="9260315" cy="541255"/>
            </a:xfrm>
            <a:prstGeom prst="round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dirty="0"/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E4667F8A-B274-471F-AE04-F46B4578F1F1}"/>
                </a:ext>
              </a:extLst>
            </p:cNvPr>
            <p:cNvSpPr txBox="1"/>
            <p:nvPr/>
          </p:nvSpPr>
          <p:spPr>
            <a:xfrm>
              <a:off x="535355" y="3525822"/>
              <a:ext cx="28125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Example</a:t>
              </a:r>
              <a:endPara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03999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9BDC744-2131-4BB5-B617-67359B677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dirty="0" smtClean="0"/>
              <a:t>Geometric</a:t>
            </a:r>
            <a:r>
              <a:rPr lang="en-US" altLang="zh-TW" dirty="0" smtClean="0"/>
              <a:t> </a:t>
            </a:r>
            <a:r>
              <a:rPr lang="en-US" altLang="zh-TW" dirty="0" smtClean="0"/>
              <a:t>Sum </a:t>
            </a:r>
            <a:r>
              <a:rPr lang="en-US" altLang="zh-TW" dirty="0" smtClean="0"/>
              <a:t> </a:t>
            </a:r>
            <a:endParaRPr lang="zh-TW" altLang="en-US" sz="4000" dirty="0">
              <a:ea typeface="微軟正黑體" panose="020B0604030504040204" pitchFamily="34" charset="-120"/>
            </a:endParaRPr>
          </a:p>
        </p:txBody>
      </p:sp>
      <p:grpSp>
        <p:nvGrpSpPr>
          <p:cNvPr id="9" name="群組 8">
            <a:extLst>
              <a:ext uri="{FF2B5EF4-FFF2-40B4-BE49-F238E27FC236}">
                <a16:creationId xmlns:a16="http://schemas.microsoft.com/office/drawing/2014/main" id="{F80D624E-00E2-4E31-87A3-F3BBAD335CAD}"/>
              </a:ext>
            </a:extLst>
          </p:cNvPr>
          <p:cNvGrpSpPr/>
          <p:nvPr/>
        </p:nvGrpSpPr>
        <p:grpSpPr>
          <a:xfrm>
            <a:off x="623392" y="1412776"/>
            <a:ext cx="10952148" cy="3087594"/>
            <a:chOff x="861558" y="2334208"/>
            <a:chExt cx="10808132" cy="4377602"/>
          </a:xfrm>
        </p:grpSpPr>
        <p:grpSp>
          <p:nvGrpSpPr>
            <p:cNvPr id="10" name="群組 9">
              <a:extLst>
                <a:ext uri="{FF2B5EF4-FFF2-40B4-BE49-F238E27FC236}">
                  <a16:creationId xmlns:a16="http://schemas.microsoft.com/office/drawing/2014/main" id="{5D0E740C-A0D7-422D-BA4E-F34B6F97E49A}"/>
                </a:ext>
              </a:extLst>
            </p:cNvPr>
            <p:cNvGrpSpPr/>
            <p:nvPr/>
          </p:nvGrpSpPr>
          <p:grpSpPr>
            <a:xfrm>
              <a:off x="861558" y="2334208"/>
              <a:ext cx="10808132" cy="3647145"/>
              <a:chOff x="524727" y="3572860"/>
              <a:chExt cx="8439347" cy="3647145"/>
            </a:xfrm>
          </p:grpSpPr>
          <p:sp>
            <p:nvSpPr>
              <p:cNvPr id="12" name="矩形: 圓角 5">
                <a:extLst>
                  <a:ext uri="{FF2B5EF4-FFF2-40B4-BE49-F238E27FC236}">
                    <a16:creationId xmlns:a16="http://schemas.microsoft.com/office/drawing/2014/main" id="{9A568103-E06B-4F2C-9FEF-096A8A8D64F2}"/>
                  </a:ext>
                </a:extLst>
              </p:cNvPr>
              <p:cNvSpPr/>
              <p:nvPr/>
            </p:nvSpPr>
            <p:spPr>
              <a:xfrm>
                <a:off x="524727" y="3720112"/>
                <a:ext cx="8439347" cy="3499893"/>
              </a:xfrm>
              <a:prstGeom prst="roundRect">
                <a:avLst/>
              </a:prstGeom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2800" dirty="0">
                  <a:latin typeface="Georgia" panose="02040502050405020303" pitchFamily="18" charset="0"/>
                </a:endParaRPr>
              </a:p>
            </p:txBody>
          </p:sp>
          <p:sp>
            <p:nvSpPr>
              <p:cNvPr id="13" name="矩形: 圓角 6">
                <a:extLst>
                  <a:ext uri="{FF2B5EF4-FFF2-40B4-BE49-F238E27FC236}">
                    <a16:creationId xmlns:a16="http://schemas.microsoft.com/office/drawing/2014/main" id="{BF17492E-D657-4F74-9520-3C6C8CDD019E}"/>
                  </a:ext>
                </a:extLst>
              </p:cNvPr>
              <p:cNvSpPr/>
              <p:nvPr/>
            </p:nvSpPr>
            <p:spPr>
              <a:xfrm>
                <a:off x="555602" y="3712110"/>
                <a:ext cx="8326179" cy="541255"/>
              </a:xfrm>
              <a:prstGeom prst="roundRect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2800" dirty="0">
                  <a:latin typeface="Georgia" panose="02040502050405020303" pitchFamily="18" charset="0"/>
                </a:endParaRPr>
              </a:p>
            </p:txBody>
          </p:sp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8B4D992E-EBEF-4247-86B6-9C0BFD117B2F}"/>
                  </a:ext>
                </a:extLst>
              </p:cNvPr>
              <p:cNvSpPr txBox="1"/>
              <p:nvPr/>
            </p:nvSpPr>
            <p:spPr>
              <a:xfrm>
                <a:off x="535355" y="3572860"/>
                <a:ext cx="7167007" cy="741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eorgia" panose="02040502050405020303" pitchFamily="18" charset="0"/>
                  </a:rPr>
                  <a:t>Theorem </a:t>
                </a:r>
                <a:r>
                  <a:rPr lang="en-US" altLang="zh-TW" sz="2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eorgia" panose="02040502050405020303" pitchFamily="18" charset="0"/>
                  </a:rPr>
                  <a:t>(Geometric</a:t>
                </a:r>
                <a:r>
                  <a:rPr lang="en-US" altLang="zh-TW" sz="2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eorgia" panose="02040502050405020303" pitchFamily="18" charset="0"/>
                  </a:rPr>
                  <a:t> </a:t>
                </a:r>
                <a:r>
                  <a:rPr lang="en-US" altLang="zh-TW" sz="28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eorgia" panose="02040502050405020303" pitchFamily="18" charset="0"/>
                  </a:rPr>
                  <a:t>Sum) </a:t>
                </a:r>
                <a:endParaRPr lang="zh-TW" alt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endParaRP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內容版面配置區 4">
                  <a:extLst>
                    <a:ext uri="{FF2B5EF4-FFF2-40B4-BE49-F238E27FC236}">
                      <a16:creationId xmlns:a16="http://schemas.microsoft.com/office/drawing/2014/main" id="{395B705E-5DE9-4736-A68B-A6E93124FB3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76218" y="3181621"/>
                  <a:ext cx="10378812" cy="3530189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355600" indent="-35560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600"/>
                    </a:spcAft>
                    <a:buClr>
                      <a:srgbClr val="330066"/>
                    </a:buClr>
                    <a:buFont typeface="Georgia" panose="02040502050405020303" pitchFamily="18" charset="0"/>
                    <a:buChar char="●"/>
                    <a:defRPr sz="3200" kern="1200">
                      <a:solidFill>
                        <a:schemeClr val="tx1"/>
                      </a:solidFill>
                      <a:latin typeface="Georgia" panose="02040502050405020303" pitchFamily="18" charset="0"/>
                      <a:ea typeface="微軟正黑體" panose="020B0604030504040204" pitchFamily="34" charset="-120"/>
                      <a:cs typeface="Arial" panose="020B0604020202020204" pitchFamily="34" charset="0"/>
                    </a:defRPr>
                  </a:lvl1pPr>
                  <a:lvl2pPr marL="812800" indent="-35560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600"/>
                    </a:spcAft>
                    <a:buClr>
                      <a:srgbClr val="669999"/>
                    </a:buClr>
                    <a:buFont typeface="Georgia" panose="02040502050405020303" pitchFamily="18" charset="0"/>
                    <a:buChar char="●"/>
                    <a:defRPr sz="2800" kern="1200">
                      <a:solidFill>
                        <a:schemeClr val="tx1"/>
                      </a:solidFill>
                      <a:latin typeface="Georgia" panose="02040502050405020303" pitchFamily="18" charset="0"/>
                      <a:ea typeface="微軟正黑體" panose="020B0604030504040204" pitchFamily="34" charset="-120"/>
                      <a:cs typeface="Arial" panose="020B0604020202020204" pitchFamily="34" charset="0"/>
                    </a:defRPr>
                  </a:lvl2pPr>
                  <a:lvl3pPr marL="1257300" indent="-34290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600"/>
                    </a:spcAft>
                    <a:buClr>
                      <a:srgbClr val="CCCC00"/>
                    </a:buClr>
                    <a:buFont typeface="Georgia" panose="02040502050405020303" pitchFamily="18" charset="0"/>
                    <a:buChar char="●"/>
                    <a:defRPr sz="2400" kern="1200">
                      <a:solidFill>
                        <a:schemeClr val="tx1"/>
                      </a:solidFill>
                      <a:latin typeface="Georgia" panose="02040502050405020303" pitchFamily="18" charset="0"/>
                      <a:ea typeface="微軟正黑體" panose="020B0604030504040204" pitchFamily="34" charset="-120"/>
                      <a:cs typeface="Arial" panose="020B0604020202020204" pitchFamily="34" charset="0"/>
                    </a:defRPr>
                  </a:lvl3pPr>
                  <a:lvl4pPr marL="1600200" indent="-22860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600"/>
                    </a:spcAft>
                    <a:buClr>
                      <a:srgbClr val="330066"/>
                    </a:buClr>
                    <a:buFont typeface="Georgia" panose="02040502050405020303" pitchFamily="18" charset="0"/>
                    <a:buChar char="●"/>
                    <a:defRPr sz="2000" kern="1200">
                      <a:solidFill>
                        <a:schemeClr val="tx1"/>
                      </a:solidFill>
                      <a:latin typeface="Georgia" panose="02040502050405020303" pitchFamily="18" charset="0"/>
                      <a:ea typeface="微軟正黑體" panose="020B0604030504040204" pitchFamily="34" charset="-120"/>
                      <a:cs typeface="Arial" panose="020B0604020202020204" pitchFamily="34" charset="0"/>
                    </a:defRPr>
                  </a:lvl4pPr>
                  <a:lvl5pPr marL="2057400" indent="-22860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600"/>
                    </a:spcAft>
                    <a:buClr>
                      <a:srgbClr val="E6E6E6"/>
                    </a:buClr>
                    <a:buFont typeface="Georgia" panose="02040502050405020303" pitchFamily="18" charset="0"/>
                    <a:buChar char="●"/>
                    <a:defRPr sz="1800" kern="1200">
                      <a:solidFill>
                        <a:schemeClr val="tx1"/>
                      </a:solidFill>
                      <a:latin typeface="Georgia" panose="02040502050405020303" pitchFamily="18" charset="0"/>
                      <a:ea typeface="微軟正黑體" panose="020B0604030504040204" pitchFamily="34" charset="-120"/>
                      <a:cs typeface="Arial" panose="020B0604020202020204" pitchFamily="34" charset="0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altLang="zh-TW" sz="2800" dirty="0" smtClean="0"/>
                    <a:t>Let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a14:m>
                  <a:r>
                    <a:rPr lang="en-US" altLang="zh-TW" sz="2800" b="0" dirty="0" smtClean="0"/>
                    <a:t> be a geometric sequence with </a:t>
                  </a:r>
                  <a14:m>
                    <m:oMath xmlns:m="http://schemas.openxmlformats.org/officeDocument/2006/math">
                      <m:r>
                        <a:rPr lang="en-US" altLang="zh-TW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en-US" altLang="zh-TW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≠1.</m:t>
                      </m:r>
                    </m:oMath>
                  </a14:m>
                  <a:r>
                    <a:rPr lang="en-US" altLang="zh-TW" sz="2800" b="0" dirty="0" smtClean="0">
                      <a:ea typeface="Cambria Math" panose="02040503050406030204" pitchFamily="18" charset="0"/>
                    </a:rPr>
                    <a:t> </a:t>
                  </a:r>
                  <a:r>
                    <a:rPr lang="en-US" altLang="zh-TW" sz="2800" dirty="0" smtClean="0">
                      <a:ea typeface="Cambria Math" panose="02040503050406030204" pitchFamily="18" charset="0"/>
                    </a:rPr>
                    <a:t>Then</a:t>
                  </a:r>
                  <a:r>
                    <a:rPr lang="en-US" altLang="zh-TW" sz="2800" b="0" dirty="0" smtClean="0">
                      <a:ea typeface="Cambria Math" panose="02040503050406030204" pitchFamily="18" charset="0"/>
                    </a:rPr>
                    <a:t> </a:t>
                  </a:r>
                  <a:endParaRPr lang="en-US" altLang="zh-TW" sz="2800" b="0" dirty="0" smtClean="0">
                    <a:ea typeface="Cambria Math" panose="02040503050406030204" pitchFamily="18" charset="0"/>
                  </a:endParaRPr>
                </a:p>
                <a:p>
                  <a:pPr marL="0" indent="0"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ctrlP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𝑎𝑟</m:t>
                                </m:r>
                              </m:e>
                              <m:sup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  <m:r>
                              <a:rPr lang="en-US" altLang="zh-TW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</m:t>
                                </m:r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den>
                            </m:f>
                          </m:e>
                        </m:nary>
                      </m:oMath>
                    </m:oMathPara>
                  </a14:m>
                  <a:endParaRPr lang="en-US" altLang="zh-TW" sz="2800" b="0" dirty="0" smtClean="0">
                    <a:ea typeface="Cambria Math" panose="02040503050406030204" pitchFamily="18" charset="0"/>
                  </a:endParaRPr>
                </a:p>
                <a:p>
                  <a:pPr marL="0" indent="0">
                    <a:buNone/>
                  </a:pPr>
                  <a:endParaRPr lang="en-US" altLang="zh-TW" sz="2800" b="0" dirty="0" smtClean="0"/>
                </a:p>
              </p:txBody>
            </p:sp>
          </mc:Choice>
          <mc:Fallback>
            <p:sp>
              <p:nvSpPr>
                <p:cNvPr id="11" name="內容版面配置區 4">
                  <a:extLst>
                    <a:ext uri="{FF2B5EF4-FFF2-40B4-BE49-F238E27FC236}">
                      <a16:creationId xmlns:a16="http://schemas.microsoft.com/office/drawing/2014/main" id="{395B705E-5DE9-4736-A68B-A6E93124FB3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6218" y="3181621"/>
                  <a:ext cx="10378812" cy="3530189"/>
                </a:xfrm>
                <a:prstGeom prst="rect">
                  <a:avLst/>
                </a:prstGeom>
                <a:blipFill>
                  <a:blip r:embed="rId2"/>
                  <a:stretch>
                    <a:fillRect l="-1217" t="-2451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字方塊 1"/>
              <p:cNvSpPr txBox="1"/>
              <p:nvPr/>
            </p:nvSpPr>
            <p:spPr>
              <a:xfrm>
                <a:off x="758952" y="4102890"/>
                <a:ext cx="11198460" cy="20806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3200" dirty="0" smtClean="0"/>
                  <a:t>Remark: The geometric sum can be read as </a:t>
                </a:r>
              </a:p>
              <a:p>
                <a:endParaRPr lang="en-US" altLang="zh-TW" sz="32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zh-TW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3200" b="0" i="1" smtClean="0">
                                  <a:latin typeface="Cambria Math" panose="02040503050406030204" pitchFamily="18" charset="0"/>
                                </a:rPr>
                                <m:t>𝑓𝑖𝑟𝑠𝑡</m:t>
                              </m:r>
                              <m:r>
                                <a:rPr lang="en-US" altLang="zh-TW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sz="3200" b="0" i="1" smtClean="0">
                                  <a:latin typeface="Cambria Math" panose="02040503050406030204" pitchFamily="18" charset="0"/>
                                </a:rPr>
                                <m:t>𝑡𝑒𝑟𝑚</m:t>
                              </m:r>
                            </m:e>
                          </m:d>
                          <m:r>
                            <a:rPr lang="en-US" altLang="zh-TW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altLang="zh-TW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altLang="zh-TW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𝑟𝑎𝑡𝑖𝑜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𝑛𝑢𝑚𝑏𝑒𝑟</m:t>
                              </m:r>
                              <m:r>
                                <a:rPr lang="en-US" altLang="zh-TW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𝑜𝑓</m:t>
                              </m:r>
                              <m:r>
                                <a:rPr lang="en-US" altLang="zh-TW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𝑡𝑒𝑟𝑚𝑠</m:t>
                              </m:r>
                            </m:sup>
                          </m:sSup>
                          <m:r>
                            <a:rPr lang="en-US" altLang="zh-TW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−1)</m:t>
                          </m:r>
                        </m:num>
                        <m:den>
                          <m:r>
                            <a:rPr lang="en-US" altLang="zh-TW" sz="3200" b="0" i="1" smtClean="0">
                              <a:latin typeface="Cambria Math" panose="02040503050406030204" pitchFamily="18" charset="0"/>
                            </a:rPr>
                            <m:t>𝑟𝑎𝑡𝑖𝑜</m:t>
                          </m:r>
                          <m:r>
                            <a:rPr lang="en-US" altLang="zh-TW" sz="3200" b="0" i="1" smtClean="0">
                              <a:latin typeface="Cambria Math" panose="02040503050406030204" pitchFamily="18" charset="0"/>
                            </a:rPr>
                            <m:t> −1</m:t>
                          </m:r>
                        </m:den>
                      </m:f>
                    </m:oMath>
                  </m:oMathPara>
                </a14:m>
                <a:endParaRPr lang="zh-TW" altLang="en-US" sz="3200" dirty="0"/>
              </a:p>
            </p:txBody>
          </p:sp>
        </mc:Choice>
        <mc:Fallback>
          <p:sp>
            <p:nvSpPr>
              <p:cNvPr id="2" name="文字方塊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952" y="4102890"/>
                <a:ext cx="11198460" cy="2080634"/>
              </a:xfrm>
              <a:prstGeom prst="rect">
                <a:avLst/>
              </a:prstGeom>
              <a:blipFill>
                <a:blip r:embed="rId3"/>
                <a:stretch>
                  <a:fillRect l="-1415" t="-381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63781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Geometric Sum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60476" y="1124744"/>
            <a:ext cx="10656285" cy="5231606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grpSp>
        <p:nvGrpSpPr>
          <p:cNvPr id="9" name="群組 8">
            <a:extLst>
              <a:ext uri="{FF2B5EF4-FFF2-40B4-BE49-F238E27FC236}">
                <a16:creationId xmlns:a16="http://schemas.microsoft.com/office/drawing/2014/main" id="{CA2D79B8-C074-45F6-BAAD-353F5B49481F}"/>
              </a:ext>
            </a:extLst>
          </p:cNvPr>
          <p:cNvGrpSpPr/>
          <p:nvPr/>
        </p:nvGrpSpPr>
        <p:grpSpPr>
          <a:xfrm>
            <a:off x="604337" y="1628800"/>
            <a:ext cx="10812424" cy="1635216"/>
            <a:chOff x="457199" y="3515524"/>
            <a:chExt cx="9361693" cy="1440160"/>
          </a:xfrm>
        </p:grpSpPr>
        <p:sp>
          <p:nvSpPr>
            <p:cNvPr id="10" name="矩形: 圓角 12">
              <a:extLst>
                <a:ext uri="{FF2B5EF4-FFF2-40B4-BE49-F238E27FC236}">
                  <a16:creationId xmlns:a16="http://schemas.microsoft.com/office/drawing/2014/main" id="{A294F96D-D15B-4BC0-95B7-3C226C9113A4}"/>
                </a:ext>
              </a:extLst>
            </p:cNvPr>
            <p:cNvSpPr/>
            <p:nvPr/>
          </p:nvSpPr>
          <p:spPr>
            <a:xfrm>
              <a:off x="457199" y="3515525"/>
              <a:ext cx="9260315" cy="1440159"/>
            </a:xfrm>
            <a:prstGeom prst="roundRect">
              <a:avLst/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文字方塊 10">
                  <a:extLst>
                    <a:ext uri="{FF2B5EF4-FFF2-40B4-BE49-F238E27FC236}">
                      <a16:creationId xmlns:a16="http://schemas.microsoft.com/office/drawing/2014/main" id="{E60F999F-85C8-4DC4-8F7B-6BB30510B7E4}"/>
                    </a:ext>
                  </a:extLst>
                </p:cNvPr>
                <p:cNvSpPr txBox="1"/>
                <p:nvPr/>
              </p:nvSpPr>
              <p:spPr>
                <a:xfrm>
                  <a:off x="558577" y="4186517"/>
                  <a:ext cx="9260315" cy="3776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800" dirty="0" smtClean="0">
                      <a:latin typeface="Georgia" panose="02040502050405020303" pitchFamily="18" charset="0"/>
                    </a:rPr>
                    <a:t>Evaluate the sum </a:t>
                  </a:r>
                  <a14:m>
                    <m:oMath xmlns:m="http://schemas.openxmlformats.org/officeDocument/2006/math"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2+4+8+…+1024</m:t>
                      </m:r>
                    </m:oMath>
                  </a14:m>
                  <a:r>
                    <a:rPr lang="en-US" altLang="zh-TW" sz="2800" dirty="0" smtClean="0">
                      <a:latin typeface="Georgia" panose="02040502050405020303" pitchFamily="18" charset="0"/>
                    </a:rPr>
                    <a:t>.</a:t>
                  </a:r>
                  <a:endParaRPr lang="zh-TW" altLang="en-US" sz="2800" dirty="0">
                    <a:latin typeface="Georgia" panose="02040502050405020303" pitchFamily="18" charset="0"/>
                  </a:endParaRPr>
                </a:p>
              </p:txBody>
            </p:sp>
          </mc:Choice>
          <mc:Fallback>
            <p:sp>
              <p:nvSpPr>
                <p:cNvPr id="11" name="文字方塊 10">
                  <a:extLst>
                    <a:ext uri="{FF2B5EF4-FFF2-40B4-BE49-F238E27FC236}">
                      <a16:creationId xmlns:a16="http://schemas.microsoft.com/office/drawing/2014/main" id="{E60F999F-85C8-4DC4-8F7B-6BB30510B7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577" y="4186517"/>
                  <a:ext cx="9260315" cy="377656"/>
                </a:xfrm>
                <a:prstGeom prst="rect">
                  <a:avLst/>
                </a:prstGeom>
                <a:blipFill>
                  <a:blip r:embed="rId2"/>
                  <a:stretch>
                    <a:fillRect l="-1140" t="-14085" b="-59155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矩形: 圓角 14">
              <a:extLst>
                <a:ext uri="{FF2B5EF4-FFF2-40B4-BE49-F238E27FC236}">
                  <a16:creationId xmlns:a16="http://schemas.microsoft.com/office/drawing/2014/main" id="{97DFC73E-4B5A-47B9-B55B-E9190EC17DE8}"/>
                </a:ext>
              </a:extLst>
            </p:cNvPr>
            <p:cNvSpPr/>
            <p:nvPr/>
          </p:nvSpPr>
          <p:spPr>
            <a:xfrm>
              <a:off x="457199" y="3515524"/>
              <a:ext cx="9260315" cy="541255"/>
            </a:xfrm>
            <a:prstGeom prst="round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dirty="0"/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E4667F8A-B274-471F-AE04-F46B4578F1F1}"/>
                </a:ext>
              </a:extLst>
            </p:cNvPr>
            <p:cNvSpPr txBox="1"/>
            <p:nvPr/>
          </p:nvSpPr>
          <p:spPr>
            <a:xfrm>
              <a:off x="535355" y="3525822"/>
              <a:ext cx="28125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Example</a:t>
              </a:r>
              <a:endPara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849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9BDC744-2131-4BB5-B617-67359B677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dirty="0">
                <a:ea typeface="微軟正黑體" panose="020B0604030504040204" pitchFamily="34" charset="-120"/>
              </a:rPr>
              <a:t>Review</a:t>
            </a:r>
            <a:endParaRPr lang="zh-TW" altLang="en-US" sz="4000" dirty="0">
              <a:ea typeface="微軟正黑體" panose="020B0604030504040204" pitchFamily="34" charset="-120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F571128-4ACB-40E8-8250-942F48541C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sz="2800" dirty="0" smtClean="0">
                <a:ea typeface="微軟正黑體" panose="020B0604030504040204" pitchFamily="34" charset="-120"/>
              </a:rPr>
              <a:t>What is </a:t>
            </a:r>
            <a:r>
              <a:rPr lang="en-US" altLang="zh-TW" sz="2800" dirty="0" smtClean="0"/>
              <a:t>a geometric sequence</a:t>
            </a:r>
            <a:r>
              <a:rPr lang="en-US" altLang="zh-TW" sz="2800" dirty="0" smtClean="0">
                <a:ea typeface="微軟正黑體" panose="020B0604030504040204" pitchFamily="34" charset="-120"/>
              </a:rPr>
              <a:t>?</a:t>
            </a:r>
            <a:endParaRPr lang="en-US" altLang="zh-TW" sz="2800" dirty="0" smtClean="0">
              <a:ea typeface="微軟正黑體" panose="020B0604030504040204" pitchFamily="34" charset="-120"/>
            </a:endParaRPr>
          </a:p>
          <a:p>
            <a:pPr eaLnBrk="1" hangingPunct="1"/>
            <a:r>
              <a:rPr lang="en-US" altLang="zh-TW" sz="2800" dirty="0" smtClean="0"/>
              <a:t>What is </a:t>
            </a:r>
            <a:r>
              <a:rPr lang="en-US" altLang="zh-TW" sz="2800" dirty="0" smtClean="0"/>
              <a:t>the geometric sum?</a:t>
            </a:r>
            <a:endParaRPr lang="en-US" altLang="zh-TW" sz="2800" dirty="0" smtClean="0">
              <a:ea typeface="微軟正黑體" panose="020B0604030504040204" pitchFamily="34" charset="-120"/>
            </a:endParaRPr>
          </a:p>
          <a:p>
            <a:pPr marL="0" indent="0" eaLnBrk="1" hangingPunct="1">
              <a:buNone/>
            </a:pPr>
            <a:endParaRPr lang="en-US" altLang="zh-TW" sz="2800" dirty="0">
              <a:ea typeface="微軟正黑體" panose="020B0604030504040204" pitchFamily="34" charset="-120"/>
            </a:endParaRPr>
          </a:p>
          <a:p>
            <a:pPr marL="0" indent="0" eaLnBrk="1" hangingPunct="1">
              <a:buNone/>
            </a:pPr>
            <a:endParaRPr lang="en-US" altLang="zh-TW" sz="2800" dirty="0"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EC596BE-F021-45D6-9B94-E4C4FF02342B}"/>
              </a:ext>
            </a:extLst>
          </p:cNvPr>
          <p:cNvSpPr txBox="1"/>
          <p:nvPr/>
        </p:nvSpPr>
        <p:spPr>
          <a:xfrm flipH="1">
            <a:off x="911424" y="49411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數學系 蔡雅如老師</a:t>
            </a:r>
          </a:p>
        </p:txBody>
      </p:sp>
    </p:spTree>
    <p:extLst>
      <p:ext uri="{BB962C8B-B14F-4D97-AF65-F5344CB8AC3E}">
        <p14:creationId xmlns:p14="http://schemas.microsoft.com/office/powerpoint/2010/main" val="16138946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Network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7420</TotalTime>
  <Words>300</Words>
  <Application>Microsoft Office PowerPoint</Application>
  <PresentationFormat>寬螢幕</PresentationFormat>
  <Paragraphs>32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Arial</vt:lpstr>
      <vt:lpstr>Calibri</vt:lpstr>
      <vt:lpstr>Cambria Math</vt:lpstr>
      <vt:lpstr>Georgia</vt:lpstr>
      <vt:lpstr>Network</vt:lpstr>
      <vt:lpstr>1_Network</vt:lpstr>
      <vt:lpstr>Summation formula (4)</vt:lpstr>
      <vt:lpstr>Outline</vt:lpstr>
      <vt:lpstr>Geometric Sequence</vt:lpstr>
      <vt:lpstr>Geometric Sequence</vt:lpstr>
      <vt:lpstr>Geometric Sum  </vt:lpstr>
      <vt:lpstr>Geometric Sum </vt:lpstr>
      <vt:lpstr>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Jui-En Chang</dc:creator>
  <cp:lastModifiedBy>Ya-Ju Tsai</cp:lastModifiedBy>
  <cp:revision>223</cp:revision>
  <cp:lastPrinted>2019-09-11T04:13:35Z</cp:lastPrinted>
  <dcterms:created xsi:type="dcterms:W3CDTF">2017-09-11T02:39:23Z</dcterms:created>
  <dcterms:modified xsi:type="dcterms:W3CDTF">2021-11-19T07:39:40Z</dcterms:modified>
</cp:coreProperties>
</file>