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9928225" cy="6797675"/>
  <p:embeddedFontLst>
    <p:embeddedFont>
      <p:font typeface="Cambria Math"/>
      <p:regular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480">
          <p15:clr>
            <a:srgbClr val="A4A3A4"/>
          </p15:clr>
        </p15:guide>
        <p15:guide id="2" pos="483">
          <p15:clr>
            <a:srgbClr val="A4A3A4"/>
          </p15:clr>
        </p15:guide>
        <p15:guide id="3" pos="7197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iHnHEkkLGp+Vf/Z9xhmJdGfUFd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80" orient="horz"/>
        <p:guide pos="483"/>
        <p:guide pos="719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ambriaMath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1"/>
            <a:ext cx="4302231" cy="34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623697" y="1"/>
            <a:ext cx="4302231" cy="34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925763" y="849313"/>
            <a:ext cx="4076700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456612"/>
            <a:ext cx="4302231" cy="3410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:notes"/>
          <p:cNvSpPr txBox="1"/>
          <p:nvPr>
            <p:ph idx="1" type="body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:notes"/>
          <p:cNvSpPr/>
          <p:nvPr>
            <p:ph idx="2" type="sldImg"/>
          </p:nvPr>
        </p:nvSpPr>
        <p:spPr>
          <a:xfrm>
            <a:off x="2925763" y="849313"/>
            <a:ext cx="4076700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 txBox="1"/>
          <p:nvPr>
            <p:ph idx="1" type="body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:notes"/>
          <p:cNvSpPr/>
          <p:nvPr>
            <p:ph idx="2" type="sldImg"/>
          </p:nvPr>
        </p:nvSpPr>
        <p:spPr>
          <a:xfrm>
            <a:off x="2925763" y="849313"/>
            <a:ext cx="4076700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:notes"/>
          <p:cNvSpPr txBox="1"/>
          <p:nvPr>
            <p:ph idx="1" type="body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3:notes"/>
          <p:cNvSpPr/>
          <p:nvPr>
            <p:ph idx="2" type="sldImg"/>
          </p:nvPr>
        </p:nvSpPr>
        <p:spPr>
          <a:xfrm>
            <a:off x="2925763" y="849313"/>
            <a:ext cx="4076700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:notes"/>
          <p:cNvSpPr txBox="1"/>
          <p:nvPr>
            <p:ph idx="1" type="body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4:notes"/>
          <p:cNvSpPr/>
          <p:nvPr>
            <p:ph idx="2" type="sldImg"/>
          </p:nvPr>
        </p:nvSpPr>
        <p:spPr>
          <a:xfrm>
            <a:off x="2925763" y="849313"/>
            <a:ext cx="4076700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/>
          <p:nvPr>
            <p:ph idx="1" type="body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5:notes"/>
          <p:cNvSpPr/>
          <p:nvPr>
            <p:ph idx="2" type="sldImg"/>
          </p:nvPr>
        </p:nvSpPr>
        <p:spPr>
          <a:xfrm>
            <a:off x="2925763" y="849313"/>
            <a:ext cx="4076700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:notes"/>
          <p:cNvSpPr txBox="1"/>
          <p:nvPr>
            <p:ph idx="1" type="body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6:notes"/>
          <p:cNvSpPr/>
          <p:nvPr>
            <p:ph idx="2" type="sldImg"/>
          </p:nvPr>
        </p:nvSpPr>
        <p:spPr>
          <a:xfrm>
            <a:off x="2925763" y="849313"/>
            <a:ext cx="4076700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 txBox="1"/>
          <p:nvPr>
            <p:ph idx="1" type="body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7:notes"/>
          <p:cNvSpPr/>
          <p:nvPr>
            <p:ph idx="2" type="sldImg"/>
          </p:nvPr>
        </p:nvSpPr>
        <p:spPr>
          <a:xfrm>
            <a:off x="2925763" y="849313"/>
            <a:ext cx="4076700" cy="22939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showMasterSp="0" type="title">
  <p:cSld name="TITLE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ctrTitle"/>
          </p:nvPr>
        </p:nvSpPr>
        <p:spPr>
          <a:xfrm>
            <a:off x="2855639" y="836714"/>
            <a:ext cx="6480000" cy="18096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5400"/>
              <a:buFont typeface="Arial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" type="subTitle"/>
          </p:nvPr>
        </p:nvSpPr>
        <p:spPr>
          <a:xfrm>
            <a:off x="3791744" y="2992437"/>
            <a:ext cx="5578942" cy="25701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9548489" y="1066800"/>
            <a:ext cx="0" cy="4495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51" name="Google Shape;51;p9"/>
          <p:cNvGrpSpPr/>
          <p:nvPr/>
        </p:nvGrpSpPr>
        <p:grpSpPr>
          <a:xfrm>
            <a:off x="9726289" y="2992438"/>
            <a:ext cx="1338263" cy="2189162"/>
            <a:chOff x="4704" y="1885"/>
            <a:chExt cx="843" cy="1379"/>
          </a:xfrm>
        </p:grpSpPr>
        <p:sp>
          <p:nvSpPr>
            <p:cNvPr id="52" name="Google Shape;52;p9"/>
            <p:cNvSpPr/>
            <p:nvPr/>
          </p:nvSpPr>
          <p:spPr>
            <a:xfrm>
              <a:off x="4704" y="1885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9"/>
            <p:cNvSpPr/>
            <p:nvPr/>
          </p:nvSpPr>
          <p:spPr>
            <a:xfrm>
              <a:off x="4883" y="1885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9"/>
            <p:cNvSpPr/>
            <p:nvPr/>
          </p:nvSpPr>
          <p:spPr>
            <a:xfrm>
              <a:off x="5062" y="1885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9"/>
            <p:cNvSpPr/>
            <p:nvPr/>
          </p:nvSpPr>
          <p:spPr>
            <a:xfrm>
              <a:off x="4704" y="2064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9"/>
            <p:cNvSpPr/>
            <p:nvPr/>
          </p:nvSpPr>
          <p:spPr>
            <a:xfrm>
              <a:off x="4883" y="2064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9"/>
            <p:cNvSpPr/>
            <p:nvPr/>
          </p:nvSpPr>
          <p:spPr>
            <a:xfrm>
              <a:off x="5062" y="2064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9"/>
            <p:cNvSpPr/>
            <p:nvPr/>
          </p:nvSpPr>
          <p:spPr>
            <a:xfrm>
              <a:off x="5241" y="2064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>
              <a:off x="4704" y="2243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9"/>
            <p:cNvSpPr/>
            <p:nvPr/>
          </p:nvSpPr>
          <p:spPr>
            <a:xfrm>
              <a:off x="4883" y="2243"/>
              <a:ext cx="127" cy="127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9"/>
            <p:cNvSpPr/>
            <p:nvPr/>
          </p:nvSpPr>
          <p:spPr>
            <a:xfrm>
              <a:off x="5062" y="2243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9"/>
            <p:cNvSpPr/>
            <p:nvPr/>
          </p:nvSpPr>
          <p:spPr>
            <a:xfrm>
              <a:off x="5241" y="2243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9"/>
            <p:cNvSpPr/>
            <p:nvPr/>
          </p:nvSpPr>
          <p:spPr>
            <a:xfrm>
              <a:off x="5420" y="2243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9"/>
            <p:cNvSpPr/>
            <p:nvPr/>
          </p:nvSpPr>
          <p:spPr>
            <a:xfrm>
              <a:off x="4704" y="2421"/>
              <a:ext cx="127" cy="128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9"/>
            <p:cNvSpPr/>
            <p:nvPr/>
          </p:nvSpPr>
          <p:spPr>
            <a:xfrm>
              <a:off x="4883" y="2421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9"/>
            <p:cNvSpPr/>
            <p:nvPr/>
          </p:nvSpPr>
          <p:spPr>
            <a:xfrm>
              <a:off x="5062" y="2421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9"/>
            <p:cNvSpPr/>
            <p:nvPr/>
          </p:nvSpPr>
          <p:spPr>
            <a:xfrm>
              <a:off x="5241" y="2421"/>
              <a:ext cx="127" cy="128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9"/>
            <p:cNvSpPr/>
            <p:nvPr/>
          </p:nvSpPr>
          <p:spPr>
            <a:xfrm>
              <a:off x="4704" y="2600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9"/>
            <p:cNvSpPr/>
            <p:nvPr/>
          </p:nvSpPr>
          <p:spPr>
            <a:xfrm>
              <a:off x="4883" y="2600"/>
              <a:ext cx="127" cy="128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9"/>
            <p:cNvSpPr/>
            <p:nvPr/>
          </p:nvSpPr>
          <p:spPr>
            <a:xfrm>
              <a:off x="5062" y="2600"/>
              <a:ext cx="127" cy="128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9"/>
            <p:cNvSpPr/>
            <p:nvPr/>
          </p:nvSpPr>
          <p:spPr>
            <a:xfrm>
              <a:off x="5241" y="2600"/>
              <a:ext cx="127" cy="128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9"/>
            <p:cNvSpPr/>
            <p:nvPr/>
          </p:nvSpPr>
          <p:spPr>
            <a:xfrm>
              <a:off x="5420" y="2600"/>
              <a:ext cx="127" cy="128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9"/>
            <p:cNvSpPr/>
            <p:nvPr/>
          </p:nvSpPr>
          <p:spPr>
            <a:xfrm>
              <a:off x="4704" y="2779"/>
              <a:ext cx="127" cy="127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9"/>
            <p:cNvSpPr/>
            <p:nvPr/>
          </p:nvSpPr>
          <p:spPr>
            <a:xfrm>
              <a:off x="4883" y="2779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9"/>
            <p:cNvSpPr/>
            <p:nvPr/>
          </p:nvSpPr>
          <p:spPr>
            <a:xfrm>
              <a:off x="5062" y="2779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9"/>
            <p:cNvSpPr/>
            <p:nvPr/>
          </p:nvSpPr>
          <p:spPr>
            <a:xfrm>
              <a:off x="5241" y="2779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9"/>
            <p:cNvSpPr/>
            <p:nvPr/>
          </p:nvSpPr>
          <p:spPr>
            <a:xfrm>
              <a:off x="4704" y="2958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9"/>
            <p:cNvSpPr/>
            <p:nvPr/>
          </p:nvSpPr>
          <p:spPr>
            <a:xfrm>
              <a:off x="4883" y="2958"/>
              <a:ext cx="127" cy="127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9"/>
            <p:cNvSpPr/>
            <p:nvPr/>
          </p:nvSpPr>
          <p:spPr>
            <a:xfrm>
              <a:off x="5062" y="2958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9"/>
            <p:cNvSpPr/>
            <p:nvPr/>
          </p:nvSpPr>
          <p:spPr>
            <a:xfrm>
              <a:off x="5241" y="2958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9"/>
            <p:cNvSpPr/>
            <p:nvPr/>
          </p:nvSpPr>
          <p:spPr>
            <a:xfrm>
              <a:off x="4883" y="3137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9"/>
            <p:cNvSpPr/>
            <p:nvPr/>
          </p:nvSpPr>
          <p:spPr>
            <a:xfrm>
              <a:off x="5241" y="3137"/>
              <a:ext cx="127" cy="127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83" name="Google Shape;83;p9"/>
          <p:cNvCxnSpPr/>
          <p:nvPr/>
        </p:nvCxnSpPr>
        <p:spPr>
          <a:xfrm>
            <a:off x="1343472" y="2819400"/>
            <a:ext cx="9424217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8"/>
          <p:cNvSpPr/>
          <p:nvPr>
            <p:ph idx="2" type="pic"/>
          </p:nvPr>
        </p:nvSpPr>
        <p:spPr>
          <a:xfrm>
            <a:off x="5183188" y="987425"/>
            <a:ext cx="6172200" cy="5368925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18"/>
          <p:cNvSpPr txBox="1"/>
          <p:nvPr>
            <p:ph idx="1" type="body"/>
          </p:nvPr>
        </p:nvSpPr>
        <p:spPr>
          <a:xfrm>
            <a:off x="839788" y="2057400"/>
            <a:ext cx="3932237" cy="4298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3" name="Google Shape;123;p18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760476" y="260649"/>
            <a:ext cx="10195941" cy="9400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9"/>
          <p:cNvSpPr txBox="1"/>
          <p:nvPr>
            <p:ph idx="1" type="body"/>
          </p:nvPr>
        </p:nvSpPr>
        <p:spPr>
          <a:xfrm rot="5400000">
            <a:off x="3672349" y="-1427090"/>
            <a:ext cx="4832538" cy="106562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7" name="Google Shape;127;p19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/>
          <p:nvPr>
            <p:ph type="title"/>
          </p:nvPr>
        </p:nvSpPr>
        <p:spPr>
          <a:xfrm rot="5400000">
            <a:off x="7043738" y="2046287"/>
            <a:ext cx="5991224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0"/>
          <p:cNvSpPr txBox="1"/>
          <p:nvPr>
            <p:ph idx="1" type="body"/>
          </p:nvPr>
        </p:nvSpPr>
        <p:spPr>
          <a:xfrm rot="5400000">
            <a:off x="1709738" y="-506414"/>
            <a:ext cx="5991225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1" name="Google Shape;131;p20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Review" type="obj">
  <p:cSld name="OBJEC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/>
          <p:nvPr>
            <p:ph type="title"/>
          </p:nvPr>
        </p:nvSpPr>
        <p:spPr>
          <a:xfrm>
            <a:off x="760476" y="260649"/>
            <a:ext cx="10195941" cy="936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4000"/>
              <a:buFont typeface="Arial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0"/>
          <p:cNvSpPr txBox="1"/>
          <p:nvPr>
            <p:ph idx="1" type="body"/>
          </p:nvPr>
        </p:nvSpPr>
        <p:spPr>
          <a:xfrm>
            <a:off x="3791745" y="1484784"/>
            <a:ext cx="7344816" cy="48715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Georgia"/>
              <a:buChar char="●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800"/>
              <a:buFont typeface="Georgia"/>
              <a:buChar char="●"/>
              <a:defRPr/>
            </a:lvl2pPr>
            <a:lvl3pPr indent="-381000" lvl="2" marL="1371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400"/>
              <a:buFont typeface="Georgia"/>
              <a:buChar char="●"/>
              <a:defRPr/>
            </a:lvl3pPr>
            <a:lvl4pPr indent="-355600" lvl="3" marL="18288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30066"/>
              </a:buClr>
              <a:buSzPts val="2000"/>
              <a:buFont typeface="Georgia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E6E6E6"/>
              </a:buClr>
              <a:buSzPts val="1800"/>
              <a:buFont typeface="Georgia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0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" name="Google Shape;88;p10"/>
          <p:cNvSpPr/>
          <p:nvPr/>
        </p:nvSpPr>
        <p:spPr>
          <a:xfrm>
            <a:off x="911424" y="1484784"/>
            <a:ext cx="2592000" cy="3456000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內容">
  <p:cSld name="標題及內容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 txBox="1"/>
          <p:nvPr>
            <p:ph type="title"/>
          </p:nvPr>
        </p:nvSpPr>
        <p:spPr>
          <a:xfrm>
            <a:off x="760476" y="260649"/>
            <a:ext cx="10195941" cy="936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1"/>
          <p:cNvSpPr txBox="1"/>
          <p:nvPr>
            <p:ph idx="1" type="body"/>
          </p:nvPr>
        </p:nvSpPr>
        <p:spPr>
          <a:xfrm>
            <a:off x="760476" y="1484784"/>
            <a:ext cx="10656285" cy="48715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Georgia"/>
              <a:buChar char="●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Font typeface="Georgia"/>
              <a:buChar char="●"/>
              <a:defRPr/>
            </a:lvl2pPr>
            <a:lvl3pPr indent="-3810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Georgia"/>
              <a:buChar char="●"/>
              <a:defRPr/>
            </a:lvl3pPr>
            <a:lvl4pPr indent="-355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0066"/>
              </a:buClr>
              <a:buSzPts val="2000"/>
              <a:buFont typeface="Georgia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6E6E6"/>
              </a:buClr>
              <a:buSzPts val="1800"/>
              <a:buFont typeface="Georgia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1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5400"/>
              <a:buFont typeface="Arial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個內容" type="twoObj">
  <p:cSld name="TWO_OBJECTS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 txBox="1"/>
          <p:nvPr>
            <p:ph type="title"/>
          </p:nvPr>
        </p:nvSpPr>
        <p:spPr>
          <a:xfrm>
            <a:off x="760476" y="260649"/>
            <a:ext cx="10195941" cy="9400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3"/>
          <p:cNvSpPr txBox="1"/>
          <p:nvPr>
            <p:ph idx="1" type="body"/>
          </p:nvPr>
        </p:nvSpPr>
        <p:spPr>
          <a:xfrm>
            <a:off x="760476" y="1484784"/>
            <a:ext cx="5259324" cy="48715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3"/>
          <p:cNvSpPr txBox="1"/>
          <p:nvPr>
            <p:ph idx="2" type="body"/>
          </p:nvPr>
        </p:nvSpPr>
        <p:spPr>
          <a:xfrm>
            <a:off x="6172200" y="1484784"/>
            <a:ext cx="5259324" cy="48715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1" name="Google Shape;101;p13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/>
          <p:nvPr>
            <p:ph type="title"/>
          </p:nvPr>
        </p:nvSpPr>
        <p:spPr>
          <a:xfrm>
            <a:off x="767408" y="260647"/>
            <a:ext cx="10945216" cy="9361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4"/>
          <p:cNvSpPr txBox="1"/>
          <p:nvPr>
            <p:ph idx="1" type="body"/>
          </p:nvPr>
        </p:nvSpPr>
        <p:spPr>
          <a:xfrm>
            <a:off x="745183" y="1484784"/>
            <a:ext cx="5252392" cy="8309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5" name="Google Shape;105;p14"/>
          <p:cNvSpPr txBox="1"/>
          <p:nvPr>
            <p:ph idx="2" type="body"/>
          </p:nvPr>
        </p:nvSpPr>
        <p:spPr>
          <a:xfrm>
            <a:off x="745183" y="2420888"/>
            <a:ext cx="5252392" cy="3935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14"/>
          <p:cNvSpPr txBox="1"/>
          <p:nvPr>
            <p:ph idx="3" type="body"/>
          </p:nvPr>
        </p:nvSpPr>
        <p:spPr>
          <a:xfrm>
            <a:off x="6172200" y="1484784"/>
            <a:ext cx="5252392" cy="8309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7" name="Google Shape;107;p14"/>
          <p:cNvSpPr txBox="1"/>
          <p:nvPr>
            <p:ph idx="4" type="body"/>
          </p:nvPr>
        </p:nvSpPr>
        <p:spPr>
          <a:xfrm>
            <a:off x="6172200" y="2420888"/>
            <a:ext cx="5252392" cy="3935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4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84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/>
          <p:nvPr>
            <p:ph type="title"/>
          </p:nvPr>
        </p:nvSpPr>
        <p:spPr>
          <a:xfrm>
            <a:off x="760476" y="260649"/>
            <a:ext cx="10195941" cy="9400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5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5183188" y="987425"/>
            <a:ext cx="6172200" cy="5368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Char char="●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17" name="Google Shape;117;p17"/>
          <p:cNvSpPr txBox="1"/>
          <p:nvPr>
            <p:ph idx="2" type="body"/>
          </p:nvPr>
        </p:nvSpPr>
        <p:spPr>
          <a:xfrm>
            <a:off x="839788" y="2057400"/>
            <a:ext cx="3932237" cy="4298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8" name="Google Shape;118;p17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760476" y="260649"/>
            <a:ext cx="10195941" cy="9400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30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760476" y="1484784"/>
            <a:ext cx="10656285" cy="4832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3200"/>
              <a:buFont typeface="Georgia"/>
              <a:buChar char="●"/>
              <a:defRPr b="0" i="0" sz="3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69999"/>
              </a:buClr>
              <a:buSzPts val="2800"/>
              <a:buFont typeface="Georgia"/>
              <a:buChar char="●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CC00"/>
              </a:buClr>
              <a:buSzPts val="2400"/>
              <a:buFont typeface="Georgia"/>
              <a:buChar char="●"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0066"/>
              </a:buClr>
              <a:buSzPts val="2000"/>
              <a:buFont typeface="Georgia"/>
              <a:buChar char="●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6E6E6"/>
              </a:buClr>
              <a:buSzPts val="1800"/>
              <a:buFont typeface="Georgia"/>
              <a:buChar char="●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10416480" y="6356350"/>
            <a:ext cx="130304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3" name="Google Shape;13;p8"/>
          <p:cNvCxnSpPr/>
          <p:nvPr/>
        </p:nvCxnSpPr>
        <p:spPr>
          <a:xfrm>
            <a:off x="11136560" y="260650"/>
            <a:ext cx="0" cy="1224134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4" name="Google Shape;14;p8"/>
          <p:cNvGrpSpPr/>
          <p:nvPr/>
        </p:nvGrpSpPr>
        <p:grpSpPr>
          <a:xfrm>
            <a:off x="11316700" y="260649"/>
            <a:ext cx="660511" cy="1080113"/>
            <a:chOff x="5136" y="960"/>
            <a:chExt cx="528" cy="864"/>
          </a:xfrm>
        </p:grpSpPr>
        <p:sp>
          <p:nvSpPr>
            <p:cNvPr id="15" name="Google Shape;15;p8"/>
            <p:cNvSpPr/>
            <p:nvPr/>
          </p:nvSpPr>
          <p:spPr>
            <a:xfrm>
              <a:off x="5136" y="960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8"/>
            <p:cNvSpPr/>
            <p:nvPr/>
          </p:nvSpPr>
          <p:spPr>
            <a:xfrm>
              <a:off x="5248" y="960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8"/>
            <p:cNvSpPr/>
            <p:nvPr/>
          </p:nvSpPr>
          <p:spPr>
            <a:xfrm>
              <a:off x="5360" y="960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8"/>
            <p:cNvSpPr/>
            <p:nvPr/>
          </p:nvSpPr>
          <p:spPr>
            <a:xfrm>
              <a:off x="5136" y="1072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8"/>
            <p:cNvSpPr/>
            <p:nvPr/>
          </p:nvSpPr>
          <p:spPr>
            <a:xfrm>
              <a:off x="5248" y="1072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8"/>
            <p:cNvSpPr/>
            <p:nvPr/>
          </p:nvSpPr>
          <p:spPr>
            <a:xfrm>
              <a:off x="5360" y="1072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8"/>
            <p:cNvSpPr/>
            <p:nvPr/>
          </p:nvSpPr>
          <p:spPr>
            <a:xfrm>
              <a:off x="5472" y="1072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8"/>
            <p:cNvSpPr/>
            <p:nvPr/>
          </p:nvSpPr>
          <p:spPr>
            <a:xfrm>
              <a:off x="5136" y="1184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8"/>
            <p:cNvSpPr/>
            <p:nvPr/>
          </p:nvSpPr>
          <p:spPr>
            <a:xfrm>
              <a:off x="5248" y="1184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8"/>
            <p:cNvSpPr/>
            <p:nvPr/>
          </p:nvSpPr>
          <p:spPr>
            <a:xfrm>
              <a:off x="5360" y="1184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8"/>
            <p:cNvSpPr/>
            <p:nvPr/>
          </p:nvSpPr>
          <p:spPr>
            <a:xfrm>
              <a:off x="5472" y="1184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8"/>
            <p:cNvSpPr/>
            <p:nvPr/>
          </p:nvSpPr>
          <p:spPr>
            <a:xfrm>
              <a:off x="5584" y="1184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8"/>
            <p:cNvSpPr/>
            <p:nvPr/>
          </p:nvSpPr>
          <p:spPr>
            <a:xfrm>
              <a:off x="5136" y="1296"/>
              <a:ext cx="80" cy="80"/>
            </a:xfrm>
            <a:prstGeom prst="ellipse">
              <a:avLst/>
            </a:prstGeom>
            <a:solidFill>
              <a:srgbClr val="33006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8"/>
            <p:cNvSpPr/>
            <p:nvPr/>
          </p:nvSpPr>
          <p:spPr>
            <a:xfrm>
              <a:off x="5248" y="1296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8"/>
            <p:cNvSpPr/>
            <p:nvPr/>
          </p:nvSpPr>
          <p:spPr>
            <a:xfrm>
              <a:off x="5360" y="1296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8"/>
            <p:cNvSpPr/>
            <p:nvPr/>
          </p:nvSpPr>
          <p:spPr>
            <a:xfrm>
              <a:off x="5472" y="1296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8"/>
            <p:cNvSpPr/>
            <p:nvPr/>
          </p:nvSpPr>
          <p:spPr>
            <a:xfrm>
              <a:off x="5136" y="1408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8"/>
            <p:cNvSpPr/>
            <p:nvPr/>
          </p:nvSpPr>
          <p:spPr>
            <a:xfrm>
              <a:off x="5248" y="1408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8"/>
            <p:cNvSpPr/>
            <p:nvPr/>
          </p:nvSpPr>
          <p:spPr>
            <a:xfrm>
              <a:off x="5360" y="1408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8"/>
            <p:cNvSpPr/>
            <p:nvPr/>
          </p:nvSpPr>
          <p:spPr>
            <a:xfrm>
              <a:off x="5472" y="1408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8"/>
            <p:cNvSpPr/>
            <p:nvPr/>
          </p:nvSpPr>
          <p:spPr>
            <a:xfrm>
              <a:off x="5584" y="1408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8"/>
            <p:cNvSpPr/>
            <p:nvPr/>
          </p:nvSpPr>
          <p:spPr>
            <a:xfrm>
              <a:off x="5136" y="1520"/>
              <a:ext cx="80" cy="80"/>
            </a:xfrm>
            <a:prstGeom prst="ellipse">
              <a:avLst/>
            </a:prstGeom>
            <a:solidFill>
              <a:srgbClr val="6699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8"/>
            <p:cNvSpPr/>
            <p:nvPr/>
          </p:nvSpPr>
          <p:spPr>
            <a:xfrm>
              <a:off x="5248" y="1520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8"/>
            <p:cNvSpPr/>
            <p:nvPr/>
          </p:nvSpPr>
          <p:spPr>
            <a:xfrm>
              <a:off x="5360" y="1520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8"/>
            <p:cNvSpPr/>
            <p:nvPr/>
          </p:nvSpPr>
          <p:spPr>
            <a:xfrm>
              <a:off x="5472" y="1520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8"/>
            <p:cNvSpPr/>
            <p:nvPr/>
          </p:nvSpPr>
          <p:spPr>
            <a:xfrm>
              <a:off x="5136" y="1632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8"/>
            <p:cNvSpPr/>
            <p:nvPr/>
          </p:nvSpPr>
          <p:spPr>
            <a:xfrm>
              <a:off x="5248" y="1632"/>
              <a:ext cx="80" cy="80"/>
            </a:xfrm>
            <a:prstGeom prst="ellipse">
              <a:avLst/>
            </a:prstGeom>
            <a:solidFill>
              <a:srgbClr val="CCCC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8"/>
            <p:cNvSpPr/>
            <p:nvPr/>
          </p:nvSpPr>
          <p:spPr>
            <a:xfrm>
              <a:off x="5360" y="1632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8"/>
            <p:cNvSpPr/>
            <p:nvPr/>
          </p:nvSpPr>
          <p:spPr>
            <a:xfrm>
              <a:off x="5472" y="1632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8"/>
            <p:cNvSpPr/>
            <p:nvPr/>
          </p:nvSpPr>
          <p:spPr>
            <a:xfrm>
              <a:off x="5248" y="1744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8"/>
            <p:cNvSpPr/>
            <p:nvPr/>
          </p:nvSpPr>
          <p:spPr>
            <a:xfrm>
              <a:off x="5472" y="1744"/>
              <a:ext cx="80" cy="80"/>
            </a:xfrm>
            <a:prstGeom prst="ellipse">
              <a:avLst/>
            </a:prstGeom>
            <a:solidFill>
              <a:srgbClr val="D8D8E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"/>
          <p:cNvSpPr txBox="1"/>
          <p:nvPr/>
        </p:nvSpPr>
        <p:spPr>
          <a:xfrm>
            <a:off x="-277665" y="1014529"/>
            <a:ext cx="9800751" cy="18096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330066"/>
                </a:solidFill>
                <a:latin typeface="Arial"/>
                <a:ea typeface="Arial"/>
                <a:cs typeface="Arial"/>
                <a:sym typeface="Arial"/>
              </a:rPr>
              <a:t>Trigonometric Functions (3-1)</a:t>
            </a:r>
            <a:endParaRPr b="1" i="0" sz="4800" u="none" cap="none" strike="noStrike">
              <a:solidFill>
                <a:srgbClr val="3300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"/>
          <p:cNvSpPr txBox="1"/>
          <p:nvPr/>
        </p:nvSpPr>
        <p:spPr>
          <a:xfrm>
            <a:off x="1343472" y="3144837"/>
            <a:ext cx="8179614" cy="25701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3600"/>
              <a:buFont typeface="Georgia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Definition of Trigonometric Functions 2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"/>
          <p:cNvSpPr txBox="1"/>
          <p:nvPr>
            <p:ph type="title"/>
          </p:nvPr>
        </p:nvSpPr>
        <p:spPr>
          <a:xfrm>
            <a:off x="760476" y="260649"/>
            <a:ext cx="10195941" cy="936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4000"/>
              <a:buFont typeface="Arial"/>
              <a:buNone/>
            </a:pPr>
            <a:r>
              <a:rPr lang="en-US" sz="4000"/>
              <a:t>Outline</a:t>
            </a:r>
            <a:endParaRPr sz="4000"/>
          </a:p>
        </p:txBody>
      </p:sp>
      <p:sp>
        <p:nvSpPr>
          <p:cNvPr id="143" name="Google Shape;143;p2"/>
          <p:cNvSpPr txBox="1"/>
          <p:nvPr>
            <p:ph idx="1" type="body"/>
          </p:nvPr>
        </p:nvSpPr>
        <p:spPr>
          <a:xfrm>
            <a:off x="3791745" y="1484784"/>
            <a:ext cx="7344816" cy="48715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55600" lvl="0" marL="355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Georgia"/>
              <a:buChar char="●"/>
            </a:pPr>
            <a:r>
              <a:rPr lang="en-US"/>
              <a:t>Trigonometric Functions on the Unit Circle</a:t>
            </a:r>
            <a:endParaRPr/>
          </a:p>
        </p:txBody>
      </p:sp>
      <p:sp>
        <p:nvSpPr>
          <p:cNvPr id="144" name="Google Shape;144;p2"/>
          <p:cNvSpPr txBox="1"/>
          <p:nvPr/>
        </p:nvSpPr>
        <p:spPr>
          <a:xfrm flipH="1">
            <a:off x="911424" y="4941168"/>
            <a:ext cx="25922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icrosoft JhengHe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數學系 蔡雅如老師</a:t>
            </a:r>
            <a:endParaRPr/>
          </a:p>
        </p:txBody>
      </p:sp>
    </p:spTree>
  </p:cSld>
  <p:clrMapOvr>
    <a:masterClrMapping/>
  </p:clrMapOvr>
  <p:transition spd="slow" p14:dur="2000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"/>
          <p:cNvSpPr txBox="1"/>
          <p:nvPr>
            <p:ph type="title"/>
          </p:nvPr>
        </p:nvSpPr>
        <p:spPr>
          <a:xfrm>
            <a:off x="760476" y="260649"/>
            <a:ext cx="10195941" cy="936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3600"/>
              <a:buFont typeface="Arial"/>
              <a:buNone/>
            </a:pPr>
            <a:r>
              <a:rPr lang="en-US"/>
              <a:t>Unit Circle</a:t>
            </a:r>
            <a:endParaRPr/>
          </a:p>
        </p:txBody>
      </p:sp>
      <p:grpSp>
        <p:nvGrpSpPr>
          <p:cNvPr id="150" name="Google Shape;150;p3"/>
          <p:cNvGrpSpPr/>
          <p:nvPr/>
        </p:nvGrpSpPr>
        <p:grpSpPr>
          <a:xfrm>
            <a:off x="252583" y="1673883"/>
            <a:ext cx="11084105" cy="2043149"/>
            <a:chOff x="290488" y="3499716"/>
            <a:chExt cx="8546529" cy="3446942"/>
          </a:xfrm>
        </p:grpSpPr>
        <p:sp>
          <p:nvSpPr>
            <p:cNvPr id="151" name="Google Shape;151;p3"/>
            <p:cNvSpPr/>
            <p:nvPr/>
          </p:nvSpPr>
          <p:spPr>
            <a:xfrm>
              <a:off x="489517" y="4309487"/>
              <a:ext cx="8326179" cy="16782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0B0F0"/>
                </a:gs>
                <a:gs pos="100000">
                  <a:srgbClr val="DDEAF6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3"/>
            <p:cNvSpPr txBox="1"/>
            <p:nvPr/>
          </p:nvSpPr>
          <p:spPr>
            <a:xfrm>
              <a:off x="290488" y="5671726"/>
              <a:ext cx="8385154" cy="1274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rPr>
                <a:t>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1" sz="2800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10838" y="3499716"/>
              <a:ext cx="8326179" cy="799152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02060"/>
                </a:gs>
                <a:gs pos="74000">
                  <a:srgbClr val="A9BEE4"/>
                </a:gs>
                <a:gs pos="83000">
                  <a:srgbClr val="A9BEE4"/>
                </a:gs>
                <a:gs pos="100000">
                  <a:srgbClr val="C5D3ED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3"/>
            <p:cNvSpPr txBox="1"/>
            <p:nvPr/>
          </p:nvSpPr>
          <p:spPr>
            <a:xfrm>
              <a:off x="621095" y="3546171"/>
              <a:ext cx="7289829" cy="4313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Definition (Unit Circle 單位圓).</a:t>
              </a:r>
              <a:endParaRPr b="1" sz="2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155" name="Google Shape;155;p3"/>
          <p:cNvSpPr txBox="1"/>
          <p:nvPr>
            <p:ph idx="1" type="body"/>
          </p:nvPr>
        </p:nvSpPr>
        <p:spPr>
          <a:xfrm>
            <a:off x="-509998" y="2349498"/>
            <a:ext cx="11595300" cy="7923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-922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 </a:t>
            </a:r>
            <a:endParaRPr/>
          </a:p>
        </p:txBody>
      </p:sp>
      <p:pic>
        <p:nvPicPr>
          <p:cNvPr id="156" name="Google Shape;15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4765" y="3622511"/>
            <a:ext cx="3073558" cy="2863997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3"/>
          <p:cNvSpPr txBox="1"/>
          <p:nvPr/>
        </p:nvSpPr>
        <p:spPr>
          <a:xfrm>
            <a:off x="3332038" y="3940847"/>
            <a:ext cx="11595300" cy="19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9999"/>
              </a:buClr>
              <a:buSzPct val="100000"/>
              <a:buFont typeface="Georgia"/>
              <a:buNone/>
            </a:pPr>
            <a:r>
              <a:rPr b="1" i="0" lang="en-US" sz="11200" u="sng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Question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69999"/>
              </a:buClr>
              <a:buSzPct val="100000"/>
              <a:buFont typeface="Georgia"/>
              <a:buNone/>
            </a:pPr>
            <a:r>
              <a:t/>
            </a:r>
            <a:endParaRPr b="1" i="0" sz="11200" u="sng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69999"/>
              </a:buClr>
              <a:buSzPct val="100000"/>
              <a:buFont typeface="Georgia"/>
              <a:buNone/>
            </a:pPr>
            <a:r>
              <a:rPr b="0" i="0" lang="en-US" sz="11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How does one define trigonometric functions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69999"/>
              </a:buClr>
              <a:buSzPct val="100000"/>
              <a:buFont typeface="Georgia"/>
              <a:buNone/>
            </a:pPr>
            <a:r>
              <a:rPr b="0" i="0" lang="en-US" sz="11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on </a:t>
            </a:r>
            <a:r>
              <a:rPr lang="en-US" sz="11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the</a:t>
            </a:r>
            <a:r>
              <a:rPr b="0" i="0" lang="en-US" sz="11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unit circle? </a:t>
            </a:r>
            <a:endParaRPr/>
          </a:p>
          <a:p>
            <a:pPr indent="0" lvl="1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69999"/>
              </a:buClr>
              <a:buSzPct val="100000"/>
              <a:buFont typeface="Georgi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"/>
          <p:cNvSpPr txBox="1"/>
          <p:nvPr/>
        </p:nvSpPr>
        <p:spPr>
          <a:xfrm>
            <a:off x="623391" y="1766175"/>
            <a:ext cx="9001001" cy="629737"/>
          </a:xfrm>
          <a:prstGeom prst="rect">
            <a:avLst/>
          </a:prstGeom>
          <a:gradFill>
            <a:gsLst>
              <a:gs pos="0">
                <a:srgbClr val="8CDE9E"/>
              </a:gs>
              <a:gs pos="50000">
                <a:srgbClr val="BAE8C3"/>
              </a:gs>
              <a:gs pos="100000">
                <a:srgbClr val="DEF2E1"/>
              </a:gs>
            </a:gsLst>
            <a:lin ang="0" scaled="0"/>
          </a:gra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4"/>
          <p:cNvSpPr txBox="1"/>
          <p:nvPr>
            <p:ph type="title"/>
          </p:nvPr>
        </p:nvSpPr>
        <p:spPr>
          <a:xfrm>
            <a:off x="760476" y="260649"/>
            <a:ext cx="10195941" cy="936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3600"/>
              <a:buFont typeface="Arial"/>
              <a:buNone/>
            </a:pPr>
            <a:r>
              <a:rPr lang="en-US"/>
              <a:t>Unit Circle</a:t>
            </a:r>
            <a:endParaRPr/>
          </a:p>
        </p:txBody>
      </p:sp>
      <p:pic>
        <p:nvPicPr>
          <p:cNvPr id="164" name="Google Shape;16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3312" y="3140968"/>
            <a:ext cx="3554736" cy="3312367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"/>
          <p:cNvSpPr txBox="1"/>
          <p:nvPr>
            <p:ph idx="1" type="body"/>
          </p:nvPr>
        </p:nvSpPr>
        <p:spPr>
          <a:xfrm>
            <a:off x="263352" y="1772817"/>
            <a:ext cx="11868912" cy="43204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55600" lvl="1" marL="812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/>
              <a:t>Define trigonometric functions on a unit circle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 sz="4000"/>
          </a:p>
        </p:txBody>
      </p:sp>
      <p:sp>
        <p:nvSpPr>
          <p:cNvPr id="166" name="Google Shape;166;p4"/>
          <p:cNvSpPr txBox="1"/>
          <p:nvPr/>
        </p:nvSpPr>
        <p:spPr>
          <a:xfrm>
            <a:off x="548112" y="2574003"/>
            <a:ext cx="8496900" cy="48717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-1434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 txBox="1"/>
          <p:nvPr>
            <p:ph type="title"/>
          </p:nvPr>
        </p:nvSpPr>
        <p:spPr>
          <a:xfrm>
            <a:off x="760476" y="260649"/>
            <a:ext cx="10195941" cy="936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3600"/>
              <a:buFont typeface="Arial"/>
              <a:buNone/>
            </a:pPr>
            <a:r>
              <a:rPr lang="en-US"/>
              <a:t>Unit Circle</a:t>
            </a:r>
            <a:endParaRPr/>
          </a:p>
        </p:txBody>
      </p:sp>
      <p:grpSp>
        <p:nvGrpSpPr>
          <p:cNvPr id="172" name="Google Shape;172;p5"/>
          <p:cNvGrpSpPr/>
          <p:nvPr/>
        </p:nvGrpSpPr>
        <p:grpSpPr>
          <a:xfrm>
            <a:off x="551384" y="1844824"/>
            <a:ext cx="10851612" cy="1944216"/>
            <a:chOff x="457199" y="3515524"/>
            <a:chExt cx="9423939" cy="2197440"/>
          </a:xfrm>
        </p:grpSpPr>
        <p:sp>
          <p:nvSpPr>
            <p:cNvPr id="173" name="Google Shape;173;p5"/>
            <p:cNvSpPr/>
            <p:nvPr/>
          </p:nvSpPr>
          <p:spPr>
            <a:xfrm>
              <a:off x="457199" y="3515526"/>
              <a:ext cx="9260315" cy="219743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AF94D2"/>
                </a:gs>
                <a:gs pos="50000">
                  <a:srgbClr val="CCBEE1"/>
                </a:gs>
                <a:gs pos="100000">
                  <a:srgbClr val="E6E0EF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5"/>
            <p:cNvSpPr txBox="1"/>
            <p:nvPr/>
          </p:nvSpPr>
          <p:spPr>
            <a:xfrm>
              <a:off x="620823" y="4437367"/>
              <a:ext cx="9260315" cy="795446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-9482" l="-1142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457199" y="3515524"/>
              <a:ext cx="9260315" cy="541255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401660"/>
                </a:gs>
                <a:gs pos="50000">
                  <a:srgbClr val="5D218B"/>
                </a:gs>
                <a:gs pos="100000">
                  <a:srgbClr val="7127A8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5"/>
            <p:cNvSpPr txBox="1"/>
            <p:nvPr/>
          </p:nvSpPr>
          <p:spPr>
            <a:xfrm>
              <a:off x="535355" y="3525822"/>
              <a:ext cx="281250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Example</a:t>
              </a:r>
              <a:endParaRPr b="1" sz="2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"/>
          <p:cNvSpPr txBox="1"/>
          <p:nvPr>
            <p:ph type="title"/>
          </p:nvPr>
        </p:nvSpPr>
        <p:spPr>
          <a:xfrm>
            <a:off x="760476" y="260649"/>
            <a:ext cx="10195941" cy="936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3600"/>
              <a:buFont typeface="Arial"/>
              <a:buNone/>
            </a:pPr>
            <a:r>
              <a:rPr lang="en-US"/>
              <a:t>Unit Circle</a:t>
            </a:r>
            <a:endParaRPr/>
          </a:p>
        </p:txBody>
      </p:sp>
      <p:grpSp>
        <p:nvGrpSpPr>
          <p:cNvPr id="182" name="Google Shape;182;p6"/>
          <p:cNvGrpSpPr/>
          <p:nvPr/>
        </p:nvGrpSpPr>
        <p:grpSpPr>
          <a:xfrm>
            <a:off x="551384" y="1844824"/>
            <a:ext cx="10851612" cy="1944216"/>
            <a:chOff x="457199" y="3515524"/>
            <a:chExt cx="9423939" cy="2197440"/>
          </a:xfrm>
        </p:grpSpPr>
        <p:sp>
          <p:nvSpPr>
            <p:cNvPr id="183" name="Google Shape;183;p6"/>
            <p:cNvSpPr/>
            <p:nvPr/>
          </p:nvSpPr>
          <p:spPr>
            <a:xfrm>
              <a:off x="457199" y="3515526"/>
              <a:ext cx="9260315" cy="219743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AF94D2"/>
                </a:gs>
                <a:gs pos="50000">
                  <a:srgbClr val="CCBEE1"/>
                </a:gs>
                <a:gs pos="100000">
                  <a:srgbClr val="E6E0EF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6"/>
            <p:cNvSpPr txBox="1"/>
            <p:nvPr/>
          </p:nvSpPr>
          <p:spPr>
            <a:xfrm>
              <a:off x="620823" y="4437367"/>
              <a:ext cx="9260315" cy="750297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-11007" l="-1142" r="0" t="-1834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/>
            </a:p>
          </p:txBody>
        </p:sp>
        <p:sp>
          <p:nvSpPr>
            <p:cNvPr id="185" name="Google Shape;185;p6"/>
            <p:cNvSpPr/>
            <p:nvPr/>
          </p:nvSpPr>
          <p:spPr>
            <a:xfrm>
              <a:off x="457199" y="3515524"/>
              <a:ext cx="9260315" cy="541255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401660"/>
                </a:gs>
                <a:gs pos="50000">
                  <a:srgbClr val="5D218B"/>
                </a:gs>
                <a:gs pos="100000">
                  <a:srgbClr val="7127A8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6"/>
            <p:cNvSpPr txBox="1"/>
            <p:nvPr/>
          </p:nvSpPr>
          <p:spPr>
            <a:xfrm>
              <a:off x="535355" y="3525822"/>
              <a:ext cx="281250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Example</a:t>
              </a:r>
              <a:endParaRPr b="1" sz="2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7"/>
          <p:cNvSpPr txBox="1"/>
          <p:nvPr>
            <p:ph type="title"/>
          </p:nvPr>
        </p:nvSpPr>
        <p:spPr>
          <a:xfrm>
            <a:off x="760476" y="260649"/>
            <a:ext cx="10195941" cy="936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buSzPts val="4000"/>
              <a:buFont typeface="Arial"/>
              <a:buNone/>
            </a:pPr>
            <a:r>
              <a:rPr lang="en-US" sz="4000"/>
              <a:t>Review</a:t>
            </a:r>
            <a:endParaRPr sz="4000"/>
          </a:p>
        </p:txBody>
      </p:sp>
      <p:sp>
        <p:nvSpPr>
          <p:cNvPr id="192" name="Google Shape;192;p7"/>
          <p:cNvSpPr txBox="1"/>
          <p:nvPr>
            <p:ph idx="1" type="body"/>
          </p:nvPr>
        </p:nvSpPr>
        <p:spPr>
          <a:xfrm>
            <a:off x="3816195" y="993159"/>
            <a:ext cx="6768900" cy="48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55600" lvl="0" marL="355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200"/>
              <a:buFont typeface="Georgia"/>
              <a:buChar char="●"/>
            </a:pPr>
            <a:r>
              <a:rPr lang="en-US"/>
              <a:t>How do we define trigonometric functions on a unit circle? </a:t>
            </a:r>
            <a:endParaRPr/>
          </a:p>
          <a:p>
            <a:pPr indent="-152400" lvl="0" marL="355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200"/>
              <a:buFont typeface="Georgia"/>
              <a:buNone/>
            </a:pPr>
            <a:r>
              <a:t/>
            </a:r>
            <a:endParaRPr/>
          </a:p>
          <a:p>
            <a:pPr indent="-152400" lvl="0" marL="3556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200"/>
              <a:buFont typeface="Georgia"/>
              <a:buNone/>
            </a:pPr>
            <a:r>
              <a:t/>
            </a:r>
            <a:endParaRPr/>
          </a:p>
        </p:txBody>
      </p:sp>
      <p:sp>
        <p:nvSpPr>
          <p:cNvPr id="193" name="Google Shape;193;p7"/>
          <p:cNvSpPr txBox="1"/>
          <p:nvPr/>
        </p:nvSpPr>
        <p:spPr>
          <a:xfrm flipH="1">
            <a:off x="911424" y="4941168"/>
            <a:ext cx="25922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Microsoft JhengHe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數學系 </a:t>
            </a:r>
            <a:r>
              <a:rPr lang="en-US" sz="1800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蔡雅如</a:t>
            </a:r>
            <a:r>
              <a:rPr b="0" i="0" lang="en-US" sz="18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老師</a:t>
            </a:r>
            <a:endParaRPr/>
          </a:p>
        </p:txBody>
      </p:sp>
    </p:spTree>
  </p:cSld>
  <p:clrMapOvr>
    <a:masterClrMapping/>
  </p:clrMapOvr>
  <p:transition spd="slow" p14:dur="2000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1_Network">
  <a:themeElements>
    <a:clrScheme name="Office 佈景主題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2017-09-11T02:39:23Z</dcterms:created>
  <dc:creator>Jui-En Chang</dc:creator>
</cp:coreProperties>
</file>