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773" r:id="rId2"/>
    <p:sldMasterId id="2147484047" r:id="rId3"/>
  </p:sldMasterIdLst>
  <p:notesMasterIdLst>
    <p:notesMasterId r:id="rId106"/>
  </p:notesMasterIdLst>
  <p:sldIdLst>
    <p:sldId id="257" r:id="rId4"/>
    <p:sldId id="2983" r:id="rId5"/>
    <p:sldId id="2986" r:id="rId6"/>
    <p:sldId id="3063" r:id="rId7"/>
    <p:sldId id="2984" r:id="rId8"/>
    <p:sldId id="3057" r:id="rId9"/>
    <p:sldId id="3058" r:id="rId10"/>
    <p:sldId id="3059" r:id="rId11"/>
    <p:sldId id="3060" r:id="rId12"/>
    <p:sldId id="3061" r:id="rId13"/>
    <p:sldId id="3062" r:id="rId14"/>
    <p:sldId id="3064" r:id="rId15"/>
    <p:sldId id="3065" r:id="rId16"/>
    <p:sldId id="2464" r:id="rId17"/>
    <p:sldId id="3066" r:id="rId18"/>
    <p:sldId id="3067" r:id="rId19"/>
    <p:sldId id="3068" r:id="rId20"/>
    <p:sldId id="3069" r:id="rId21"/>
    <p:sldId id="3070" r:id="rId22"/>
    <p:sldId id="3071" r:id="rId23"/>
    <p:sldId id="3072" r:id="rId24"/>
    <p:sldId id="3073" r:id="rId25"/>
    <p:sldId id="3074" r:id="rId26"/>
    <p:sldId id="3075" r:id="rId27"/>
    <p:sldId id="3076" r:id="rId28"/>
    <p:sldId id="3077" r:id="rId29"/>
    <p:sldId id="3078" r:id="rId30"/>
    <p:sldId id="3079" r:id="rId31"/>
    <p:sldId id="3080" r:id="rId32"/>
    <p:sldId id="3081" r:id="rId33"/>
    <p:sldId id="3082" r:id="rId34"/>
    <p:sldId id="3083" r:id="rId35"/>
    <p:sldId id="3084" r:id="rId36"/>
    <p:sldId id="3085" r:id="rId37"/>
    <p:sldId id="3086" r:id="rId38"/>
    <p:sldId id="3087" r:id="rId39"/>
    <p:sldId id="3088" r:id="rId40"/>
    <p:sldId id="3089" r:id="rId41"/>
    <p:sldId id="3090" r:id="rId42"/>
    <p:sldId id="3091" r:id="rId43"/>
    <p:sldId id="3092" r:id="rId44"/>
    <p:sldId id="3093" r:id="rId45"/>
    <p:sldId id="3094" r:id="rId46"/>
    <p:sldId id="3095" r:id="rId47"/>
    <p:sldId id="3096" r:id="rId48"/>
    <p:sldId id="3097" r:id="rId49"/>
    <p:sldId id="3098" r:id="rId50"/>
    <p:sldId id="3099" r:id="rId51"/>
    <p:sldId id="3100" r:id="rId52"/>
    <p:sldId id="3101" r:id="rId53"/>
    <p:sldId id="3102" r:id="rId54"/>
    <p:sldId id="3103" r:id="rId55"/>
    <p:sldId id="3104" r:id="rId56"/>
    <p:sldId id="3105" r:id="rId57"/>
    <p:sldId id="3106" r:id="rId58"/>
    <p:sldId id="3107" r:id="rId59"/>
    <p:sldId id="3108" r:id="rId60"/>
    <p:sldId id="3109" r:id="rId61"/>
    <p:sldId id="3110" r:id="rId62"/>
    <p:sldId id="3111" r:id="rId63"/>
    <p:sldId id="3112" r:id="rId64"/>
    <p:sldId id="3113" r:id="rId65"/>
    <p:sldId id="3114" r:id="rId66"/>
    <p:sldId id="3115" r:id="rId67"/>
    <p:sldId id="3116" r:id="rId68"/>
    <p:sldId id="3117" r:id="rId69"/>
    <p:sldId id="3118" r:id="rId70"/>
    <p:sldId id="3119" r:id="rId71"/>
    <p:sldId id="3120" r:id="rId72"/>
    <p:sldId id="3121" r:id="rId73"/>
    <p:sldId id="3122" r:id="rId74"/>
    <p:sldId id="3123" r:id="rId75"/>
    <p:sldId id="3124" r:id="rId76"/>
    <p:sldId id="3023" r:id="rId77"/>
    <p:sldId id="3126" r:id="rId78"/>
    <p:sldId id="3127" r:id="rId79"/>
    <p:sldId id="3128" r:id="rId80"/>
    <p:sldId id="3125" r:id="rId81"/>
    <p:sldId id="3129" r:id="rId82"/>
    <p:sldId id="3130" r:id="rId83"/>
    <p:sldId id="3131" r:id="rId84"/>
    <p:sldId id="3132" r:id="rId85"/>
    <p:sldId id="3133" r:id="rId86"/>
    <p:sldId id="3134" r:id="rId87"/>
    <p:sldId id="3135" r:id="rId88"/>
    <p:sldId id="3136" r:id="rId89"/>
    <p:sldId id="3137" r:id="rId90"/>
    <p:sldId id="3138" r:id="rId91"/>
    <p:sldId id="3139" r:id="rId92"/>
    <p:sldId id="3140" r:id="rId93"/>
    <p:sldId id="3141" r:id="rId94"/>
    <p:sldId id="3142" r:id="rId95"/>
    <p:sldId id="3143" r:id="rId96"/>
    <p:sldId id="3144" r:id="rId97"/>
    <p:sldId id="3145" r:id="rId98"/>
    <p:sldId id="3146" r:id="rId99"/>
    <p:sldId id="3147" r:id="rId100"/>
    <p:sldId id="3148" r:id="rId101"/>
    <p:sldId id="3149" r:id="rId102"/>
    <p:sldId id="259" r:id="rId103"/>
    <p:sldId id="2982" r:id="rId104"/>
    <p:sldId id="3150"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7" d="100"/>
          <a:sy n="57" d="100"/>
        </p:scale>
        <p:origin x="90" y="12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presProps" Target="pres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AD634-B496-4469-A858-98404F32A4D1}" type="datetimeFigureOut">
              <a:rPr lang="en-US" smtClean="0"/>
              <a:t>3/23/2023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9016F1-9EC0-4A25-8E79-8E535C306EFF}" type="slidenum">
              <a:rPr lang="en-US" smtClean="0"/>
              <a:t>‹#›</a:t>
            </a:fld>
            <a:endParaRPr lang="en-US"/>
          </a:p>
        </p:txBody>
      </p:sp>
    </p:spTree>
    <p:extLst>
      <p:ext uri="{BB962C8B-B14F-4D97-AF65-F5344CB8AC3E}">
        <p14:creationId xmlns:p14="http://schemas.microsoft.com/office/powerpoint/2010/main" val="3177518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d-ID" altLang="en-US"/>
              <a:t>Image used </a:t>
            </a:r>
            <a:r>
              <a:rPr lang="en-US" altLang="en-US"/>
              <a:t>in the preview file </a:t>
            </a:r>
            <a:r>
              <a:rPr lang="id-ID" altLang="en-US"/>
              <a:t>: https://unsplash.com/photos/16eva2FRETo</a:t>
            </a:r>
            <a:endParaRPr lang="en-US" altLang="en-US"/>
          </a:p>
          <a:p>
            <a:pPr>
              <a:spcBef>
                <a:spcPct val="0"/>
              </a:spcBef>
            </a:pPr>
            <a:r>
              <a:rPr lang="en-US" altLang="en-US"/>
              <a:t>To insert the picture, just drag the image from your file explorer to the this template placeholders</a:t>
            </a:r>
            <a:endParaRPr lang="id-ID" altLang="en-US"/>
          </a:p>
        </p:txBody>
      </p:sp>
      <p:sp>
        <p:nvSpPr>
          <p:cNvPr id="25293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76F473-BD19-416F-9D25-CD27DD338804}" type="slidenum">
              <a:rPr kumimoji="0" lang="id-ID" altLang="en-US" sz="1200" b="0" i="0" u="none" strike="noStrike" kern="1200" cap="none" spc="0" normalizeH="0" baseline="0" noProof="0" smtClean="0">
                <a:ln>
                  <a:noFill/>
                </a:ln>
                <a:solidFill>
                  <a:prstClr val="black"/>
                </a:solidFill>
                <a:effectLst/>
                <a:uLnTx/>
                <a:uFillTx/>
                <a:latin typeface="Lato Light" panose="020F050202020403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id-ID" altLang="en-US" sz="12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311622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40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d-ID" altLang="en-US"/>
              <a:t>Image used </a:t>
            </a:r>
            <a:r>
              <a:rPr lang="en-US" altLang="en-US"/>
              <a:t>in the preview file </a:t>
            </a:r>
            <a:r>
              <a:rPr lang="id-ID" altLang="en-US"/>
              <a:t>: https://unsplash.com/photos/ZqLeQDjY6fY</a:t>
            </a:r>
          </a:p>
        </p:txBody>
      </p:sp>
      <p:sp>
        <p:nvSpPr>
          <p:cNvPr id="6840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5AC842-7124-4B27-B809-E322C61056EA}" type="slidenum">
              <a:rPr lang="id-ID" altLang="en-US">
                <a:latin typeface="Lato Light" panose="020F0502020204030203" pitchFamily="34" charset="0"/>
              </a:rPr>
              <a:pPr fontAlgn="base">
                <a:spcBef>
                  <a:spcPct val="0"/>
                </a:spcBef>
                <a:spcAft>
                  <a:spcPct val="0"/>
                </a:spcAft>
              </a:pPr>
              <a:t>14</a:t>
            </a:fld>
            <a:endParaRPr lang="id-ID" altLang="en-US">
              <a:latin typeface="Lato Light" panose="020F0502020204030203" pitchFamily="34" charset="0"/>
            </a:endParaRPr>
          </a:p>
        </p:txBody>
      </p:sp>
    </p:spTree>
    <p:extLst>
      <p:ext uri="{BB962C8B-B14F-4D97-AF65-F5344CB8AC3E}">
        <p14:creationId xmlns:p14="http://schemas.microsoft.com/office/powerpoint/2010/main" val="3796510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40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d-ID" altLang="en-US"/>
              <a:t>Image used </a:t>
            </a:r>
            <a:r>
              <a:rPr lang="en-US" altLang="en-US"/>
              <a:t>in the preview file </a:t>
            </a:r>
            <a:r>
              <a:rPr lang="id-ID" altLang="en-US"/>
              <a:t>: https://unsplash.com/photos/ZqLeQDjY6fY</a:t>
            </a:r>
          </a:p>
        </p:txBody>
      </p:sp>
      <p:sp>
        <p:nvSpPr>
          <p:cNvPr id="6840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5AC842-7124-4B27-B809-E322C61056EA}" type="slidenum">
              <a:rPr kumimoji="0" lang="id-ID" altLang="en-US" sz="1200" b="0" i="0" u="none" strike="noStrike" kern="1200" cap="none" spc="0" normalizeH="0" baseline="0" noProof="0">
                <a:ln>
                  <a:noFill/>
                </a:ln>
                <a:solidFill>
                  <a:prstClr val="black"/>
                </a:solidFill>
                <a:effectLst/>
                <a:uLnTx/>
                <a:uFillTx/>
                <a:latin typeface="Lato Light" panose="020F050202020403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id-ID" altLang="en-US" sz="12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3655855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198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d-ID" altLang="en-US"/>
              <a:t>Image used </a:t>
            </a:r>
            <a:r>
              <a:rPr lang="en-US" altLang="en-US"/>
              <a:t>in the preview file </a:t>
            </a:r>
            <a:r>
              <a:rPr lang="id-ID" altLang="en-US"/>
              <a:t>: https://unsplash.com/photos/CAbbMdcenUQ</a:t>
            </a:r>
          </a:p>
        </p:txBody>
      </p:sp>
      <p:sp>
        <p:nvSpPr>
          <p:cNvPr id="68198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02C0-348B-40F0-BCDC-A3056D22E23F}" type="slidenum">
              <a:rPr kumimoji="0" lang="id-ID" altLang="en-US" sz="1200" b="0" i="0" u="none" strike="noStrike" kern="1200" cap="none" spc="0" normalizeH="0" baseline="0" noProof="0">
                <a:ln>
                  <a:noFill/>
                </a:ln>
                <a:solidFill>
                  <a:prstClr val="black"/>
                </a:solidFill>
                <a:effectLst/>
                <a:uLnTx/>
                <a:uFillTx/>
                <a:latin typeface="Lato Light" panose="020F050202020403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id-ID" altLang="en-US" sz="12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517964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minimize most of these fears by</a:t>
            </a:r>
            <a:r>
              <a:rPr lang="en-US" baseline="0" dirty="0"/>
              <a:t> realizing that we speak in public all the time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D97A7-0516-4BA4-A3BF-E02A2690C7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352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Tree>
    <p:extLst>
      <p:ext uri="{BB962C8B-B14F-4D97-AF65-F5344CB8AC3E}">
        <p14:creationId xmlns:p14="http://schemas.microsoft.com/office/powerpoint/2010/main" val="116730802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Push from bottom">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B1D50A4-0540-40B6-A242-E6EC92308CEF}"/>
              </a:ext>
            </a:extLst>
          </p:cNvPr>
          <p:cNvSpPr>
            <a:spLocks noGrp="1"/>
          </p:cNvSpPr>
          <p:nvPr>
            <p:ph type="pic" sz="quarter" idx="16"/>
          </p:nvPr>
        </p:nvSpPr>
        <p:spPr>
          <a:xfrm>
            <a:off x="863600" y="788275"/>
            <a:ext cx="1701800" cy="1701800"/>
          </a:xfrm>
          <a:custGeom>
            <a:avLst/>
            <a:gdLst>
              <a:gd name="connsiteX0" fmla="*/ 850900 w 1701800"/>
              <a:gd name="connsiteY0" fmla="*/ 0 h 1701800"/>
              <a:gd name="connsiteX1" fmla="*/ 1701800 w 1701800"/>
              <a:gd name="connsiteY1" fmla="*/ 850900 h 1701800"/>
              <a:gd name="connsiteX2" fmla="*/ 850900 w 1701800"/>
              <a:gd name="connsiteY2" fmla="*/ 1701800 h 1701800"/>
              <a:gd name="connsiteX3" fmla="*/ 0 w 1701800"/>
              <a:gd name="connsiteY3" fmla="*/ 850900 h 1701800"/>
              <a:gd name="connsiteX4" fmla="*/ 850900 w 1701800"/>
              <a:gd name="connsiteY4" fmla="*/ 0 h 170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0" h="1701800">
                <a:moveTo>
                  <a:pt x="850900" y="0"/>
                </a:moveTo>
                <a:cubicBezTo>
                  <a:pt x="1320839" y="0"/>
                  <a:pt x="1701800" y="380961"/>
                  <a:pt x="1701800" y="850900"/>
                </a:cubicBezTo>
                <a:cubicBezTo>
                  <a:pt x="1701800" y="1320839"/>
                  <a:pt x="1320839" y="1701800"/>
                  <a:pt x="850900" y="1701800"/>
                </a:cubicBezTo>
                <a:cubicBezTo>
                  <a:pt x="380961" y="1701800"/>
                  <a:pt x="0" y="1320839"/>
                  <a:pt x="0" y="850900"/>
                </a:cubicBezTo>
                <a:cubicBezTo>
                  <a:pt x="0" y="380961"/>
                  <a:pt x="380961" y="0"/>
                  <a:pt x="85090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7" name="Picture Placeholder 6">
            <a:extLst>
              <a:ext uri="{FF2B5EF4-FFF2-40B4-BE49-F238E27FC236}">
                <a16:creationId xmlns:a16="http://schemas.microsoft.com/office/drawing/2014/main" id="{A912055F-58B9-4171-96E0-A3CC6CE2FDF7}"/>
              </a:ext>
            </a:extLst>
          </p:cNvPr>
          <p:cNvSpPr>
            <a:spLocks noGrp="1"/>
          </p:cNvSpPr>
          <p:nvPr>
            <p:ph type="pic" sz="quarter" idx="17"/>
          </p:nvPr>
        </p:nvSpPr>
        <p:spPr>
          <a:xfrm>
            <a:off x="863600" y="3340100"/>
            <a:ext cx="1701800" cy="1701800"/>
          </a:xfrm>
          <a:custGeom>
            <a:avLst/>
            <a:gdLst>
              <a:gd name="connsiteX0" fmla="*/ 850900 w 1701800"/>
              <a:gd name="connsiteY0" fmla="*/ 0 h 1701800"/>
              <a:gd name="connsiteX1" fmla="*/ 1701800 w 1701800"/>
              <a:gd name="connsiteY1" fmla="*/ 850900 h 1701800"/>
              <a:gd name="connsiteX2" fmla="*/ 850900 w 1701800"/>
              <a:gd name="connsiteY2" fmla="*/ 1701800 h 1701800"/>
              <a:gd name="connsiteX3" fmla="*/ 0 w 1701800"/>
              <a:gd name="connsiteY3" fmla="*/ 850900 h 1701800"/>
              <a:gd name="connsiteX4" fmla="*/ 850900 w 1701800"/>
              <a:gd name="connsiteY4" fmla="*/ 0 h 170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0" h="1701800">
                <a:moveTo>
                  <a:pt x="850900" y="0"/>
                </a:moveTo>
                <a:cubicBezTo>
                  <a:pt x="1320839" y="0"/>
                  <a:pt x="1701800" y="380961"/>
                  <a:pt x="1701800" y="850900"/>
                </a:cubicBezTo>
                <a:cubicBezTo>
                  <a:pt x="1701800" y="1320839"/>
                  <a:pt x="1320839" y="1701800"/>
                  <a:pt x="850900" y="1701800"/>
                </a:cubicBezTo>
                <a:cubicBezTo>
                  <a:pt x="380961" y="1701800"/>
                  <a:pt x="0" y="1320839"/>
                  <a:pt x="0" y="850900"/>
                </a:cubicBezTo>
                <a:cubicBezTo>
                  <a:pt x="0" y="380961"/>
                  <a:pt x="380961" y="0"/>
                  <a:pt x="85090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398519661"/>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Push from botto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7D204D-2449-4798-AB49-1A1E723E8FF9}"/>
              </a:ext>
            </a:extLst>
          </p:cNvPr>
          <p:cNvSpPr>
            <a:spLocks noGrp="1"/>
          </p:cNvSpPr>
          <p:nvPr>
            <p:ph type="pic" sz="quarter" idx="10"/>
          </p:nvPr>
        </p:nvSpPr>
        <p:spPr>
          <a:xfrm>
            <a:off x="0" y="-3378199"/>
            <a:ext cx="7924800" cy="10236198"/>
          </a:xfrm>
          <a:custGeom>
            <a:avLst/>
            <a:gdLst>
              <a:gd name="connsiteX0" fmla="*/ 0 w 7924800"/>
              <a:gd name="connsiteY0" fmla="*/ 0 h 10236198"/>
              <a:gd name="connsiteX1" fmla="*/ 7924800 w 7924800"/>
              <a:gd name="connsiteY1" fmla="*/ 0 h 10236198"/>
              <a:gd name="connsiteX2" fmla="*/ 7924800 w 7924800"/>
              <a:gd name="connsiteY2" fmla="*/ 10236198 h 10236198"/>
              <a:gd name="connsiteX3" fmla="*/ 0 w 7924800"/>
              <a:gd name="connsiteY3" fmla="*/ 10236198 h 10236198"/>
            </a:gdLst>
            <a:ahLst/>
            <a:cxnLst>
              <a:cxn ang="0">
                <a:pos x="connsiteX0" y="connsiteY0"/>
              </a:cxn>
              <a:cxn ang="0">
                <a:pos x="connsiteX1" y="connsiteY1"/>
              </a:cxn>
              <a:cxn ang="0">
                <a:pos x="connsiteX2" y="connsiteY2"/>
              </a:cxn>
              <a:cxn ang="0">
                <a:pos x="connsiteX3" y="connsiteY3"/>
              </a:cxn>
            </a:cxnLst>
            <a:rect l="l" t="t" r="r" b="b"/>
            <a:pathLst>
              <a:path w="7924800" h="10236198">
                <a:moveTo>
                  <a:pt x="0" y="0"/>
                </a:moveTo>
                <a:lnTo>
                  <a:pt x="7924800" y="0"/>
                </a:lnTo>
                <a:lnTo>
                  <a:pt x="7924800" y="10236198"/>
                </a:lnTo>
                <a:lnTo>
                  <a:pt x="0" y="1023619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465335636"/>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Push from lef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9BA7E1B-9108-4AE4-8061-8BB76678AE85}"/>
              </a:ext>
            </a:extLst>
          </p:cNvPr>
          <p:cNvSpPr>
            <a:spLocks noGrp="1"/>
          </p:cNvSpPr>
          <p:nvPr>
            <p:ph type="pic" sz="quarter" idx="10"/>
          </p:nvPr>
        </p:nvSpPr>
        <p:spPr>
          <a:xfrm>
            <a:off x="-1" y="-1"/>
            <a:ext cx="6088749" cy="6858002"/>
          </a:xfrm>
          <a:custGeom>
            <a:avLst/>
            <a:gdLst>
              <a:gd name="connsiteX0" fmla="*/ 0 w 6088749"/>
              <a:gd name="connsiteY0" fmla="*/ 0 h 6858002"/>
              <a:gd name="connsiteX1" fmla="*/ 6088749 w 6088749"/>
              <a:gd name="connsiteY1" fmla="*/ 0 h 6858002"/>
              <a:gd name="connsiteX2" fmla="*/ 0 w 6088749"/>
              <a:gd name="connsiteY2" fmla="*/ 6858002 h 6858002"/>
            </a:gdLst>
            <a:ahLst/>
            <a:cxnLst>
              <a:cxn ang="0">
                <a:pos x="connsiteX0" y="connsiteY0"/>
              </a:cxn>
              <a:cxn ang="0">
                <a:pos x="connsiteX1" y="connsiteY1"/>
              </a:cxn>
              <a:cxn ang="0">
                <a:pos x="connsiteX2" y="connsiteY2"/>
              </a:cxn>
            </a:cxnLst>
            <a:rect l="l" t="t" r="r" b="b"/>
            <a:pathLst>
              <a:path w="6088749" h="6858002">
                <a:moveTo>
                  <a:pt x="0" y="0"/>
                </a:moveTo>
                <a:lnTo>
                  <a:pt x="6088749" y="0"/>
                </a:lnTo>
                <a:lnTo>
                  <a:pt x="0" y="6858002"/>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0" name="Picture Placeholder 9">
            <a:extLst>
              <a:ext uri="{FF2B5EF4-FFF2-40B4-BE49-F238E27FC236}">
                <a16:creationId xmlns:a16="http://schemas.microsoft.com/office/drawing/2014/main" id="{3C818DA0-1B16-47CA-B5F7-8962D1F40F24}"/>
              </a:ext>
            </a:extLst>
          </p:cNvPr>
          <p:cNvSpPr>
            <a:spLocks noGrp="1"/>
          </p:cNvSpPr>
          <p:nvPr>
            <p:ph type="pic" sz="quarter" idx="11"/>
          </p:nvPr>
        </p:nvSpPr>
        <p:spPr>
          <a:xfrm>
            <a:off x="2258314" y="2032878"/>
            <a:ext cx="2764558" cy="2766536"/>
          </a:xfrm>
          <a:custGeom>
            <a:avLst/>
            <a:gdLst>
              <a:gd name="connsiteX0" fmla="*/ 1382279 w 2764558"/>
              <a:gd name="connsiteY0" fmla="*/ 0 h 2766536"/>
              <a:gd name="connsiteX1" fmla="*/ 2764558 w 2764558"/>
              <a:gd name="connsiteY1" fmla="*/ 1383268 h 2766536"/>
              <a:gd name="connsiteX2" fmla="*/ 1382279 w 2764558"/>
              <a:gd name="connsiteY2" fmla="*/ 2766536 h 2766536"/>
              <a:gd name="connsiteX3" fmla="*/ 0 w 2764558"/>
              <a:gd name="connsiteY3" fmla="*/ 1383268 h 2766536"/>
              <a:gd name="connsiteX4" fmla="*/ 1382279 w 2764558"/>
              <a:gd name="connsiteY4" fmla="*/ 0 h 2766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558" h="2766536">
                <a:moveTo>
                  <a:pt x="1382279" y="0"/>
                </a:moveTo>
                <a:cubicBezTo>
                  <a:pt x="2145691" y="0"/>
                  <a:pt x="2764558" y="619310"/>
                  <a:pt x="2764558" y="1383268"/>
                </a:cubicBezTo>
                <a:cubicBezTo>
                  <a:pt x="2764558" y="2147226"/>
                  <a:pt x="2145691" y="2766536"/>
                  <a:pt x="1382279" y="2766536"/>
                </a:cubicBezTo>
                <a:cubicBezTo>
                  <a:pt x="618867" y="2766536"/>
                  <a:pt x="0" y="2147226"/>
                  <a:pt x="0" y="1383268"/>
                </a:cubicBezTo>
                <a:cubicBezTo>
                  <a:pt x="0" y="619310"/>
                  <a:pt x="618867" y="0"/>
                  <a:pt x="138227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307419318"/>
      </p:ext>
    </p:extLst>
  </p:cSld>
  <p:clrMapOvr>
    <a:masterClrMapping/>
  </p:clrMapOvr>
  <p:transition spd="slow">
    <p:push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Push from 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50599C2-293D-4CAC-9865-E15879EB78B9}"/>
              </a:ext>
            </a:extLst>
          </p:cNvPr>
          <p:cNvSpPr>
            <a:spLocks noGrp="1"/>
          </p:cNvSpPr>
          <p:nvPr>
            <p:ph type="pic" sz="quarter" idx="10"/>
          </p:nvPr>
        </p:nvSpPr>
        <p:spPr>
          <a:xfrm>
            <a:off x="-1" y="2"/>
            <a:ext cx="6088749" cy="6857998"/>
          </a:xfrm>
          <a:custGeom>
            <a:avLst/>
            <a:gdLst>
              <a:gd name="connsiteX0" fmla="*/ 0 w 6088749"/>
              <a:gd name="connsiteY0" fmla="*/ 0 h 6857998"/>
              <a:gd name="connsiteX1" fmla="*/ 6088749 w 6088749"/>
              <a:gd name="connsiteY1" fmla="*/ 6857998 h 6857998"/>
              <a:gd name="connsiteX2" fmla="*/ 0 w 6088749"/>
              <a:gd name="connsiteY2" fmla="*/ 6857998 h 6857998"/>
            </a:gdLst>
            <a:ahLst/>
            <a:cxnLst>
              <a:cxn ang="0">
                <a:pos x="connsiteX0" y="connsiteY0"/>
              </a:cxn>
              <a:cxn ang="0">
                <a:pos x="connsiteX1" y="connsiteY1"/>
              </a:cxn>
              <a:cxn ang="0">
                <a:pos x="connsiteX2" y="connsiteY2"/>
              </a:cxn>
            </a:cxnLst>
            <a:rect l="l" t="t" r="r" b="b"/>
            <a:pathLst>
              <a:path w="6088749" h="6857998">
                <a:moveTo>
                  <a:pt x="0" y="0"/>
                </a:moveTo>
                <a:lnTo>
                  <a:pt x="6088749" y="6857998"/>
                </a:lnTo>
                <a:lnTo>
                  <a:pt x="0" y="685799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1" name="Picture Placeholder 10">
            <a:extLst>
              <a:ext uri="{FF2B5EF4-FFF2-40B4-BE49-F238E27FC236}">
                <a16:creationId xmlns:a16="http://schemas.microsoft.com/office/drawing/2014/main" id="{4A5F0099-3547-4566-99C3-40CD20BD660D}"/>
              </a:ext>
            </a:extLst>
          </p:cNvPr>
          <p:cNvSpPr>
            <a:spLocks noGrp="1"/>
          </p:cNvSpPr>
          <p:nvPr>
            <p:ph type="pic" sz="quarter" idx="11"/>
          </p:nvPr>
        </p:nvSpPr>
        <p:spPr>
          <a:xfrm>
            <a:off x="2258314" y="2032877"/>
            <a:ext cx="2764558" cy="2766534"/>
          </a:xfrm>
          <a:custGeom>
            <a:avLst/>
            <a:gdLst>
              <a:gd name="connsiteX0" fmla="*/ 1382279 w 2764558"/>
              <a:gd name="connsiteY0" fmla="*/ 0 h 2766534"/>
              <a:gd name="connsiteX1" fmla="*/ 2764558 w 2764558"/>
              <a:gd name="connsiteY1" fmla="*/ 1383267 h 2766534"/>
              <a:gd name="connsiteX2" fmla="*/ 1382279 w 2764558"/>
              <a:gd name="connsiteY2" fmla="*/ 2766534 h 2766534"/>
              <a:gd name="connsiteX3" fmla="*/ 0 w 2764558"/>
              <a:gd name="connsiteY3" fmla="*/ 1383267 h 2766534"/>
              <a:gd name="connsiteX4" fmla="*/ 1382279 w 2764558"/>
              <a:gd name="connsiteY4" fmla="*/ 0 h 276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558" h="2766534">
                <a:moveTo>
                  <a:pt x="1382279" y="0"/>
                </a:moveTo>
                <a:cubicBezTo>
                  <a:pt x="2145691" y="0"/>
                  <a:pt x="2764558" y="619310"/>
                  <a:pt x="2764558" y="1383267"/>
                </a:cubicBezTo>
                <a:cubicBezTo>
                  <a:pt x="2764558" y="2147224"/>
                  <a:pt x="2145691" y="2766534"/>
                  <a:pt x="1382279" y="2766534"/>
                </a:cubicBezTo>
                <a:cubicBezTo>
                  <a:pt x="618867" y="2766534"/>
                  <a:pt x="0" y="2147224"/>
                  <a:pt x="0" y="1383267"/>
                </a:cubicBezTo>
                <a:cubicBezTo>
                  <a:pt x="0" y="619310"/>
                  <a:pt x="618867" y="0"/>
                  <a:pt x="138227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337317552"/>
      </p:ext>
    </p:extLst>
  </p:cSld>
  <p:clrMapOvr>
    <a:masterClrMapping/>
  </p:clrMapOvr>
  <p:transition spd="slow">
    <p:push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Push from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0" y="-1"/>
            <a:ext cx="14107886" cy="685800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073834510"/>
      </p:ext>
    </p:extLst>
  </p:cSld>
  <p:clrMapOvr>
    <a:masterClrMapping/>
  </p:clrMapOvr>
  <p:transition spd="slow">
    <p:push/>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0_Push from top">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0" y="-1"/>
            <a:ext cx="14107886" cy="685800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377161683"/>
      </p:ext>
    </p:extLst>
  </p:cSld>
  <p:clrMapOvr>
    <a:masterClrMapping/>
  </p:clrMapOvr>
  <p:transition spd="slow">
    <p:push dir="d"/>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8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0" y="-1"/>
            <a:ext cx="14107886" cy="685800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489909685"/>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Push from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1915886" y="-1"/>
            <a:ext cx="14107886" cy="685800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892520319"/>
      </p:ext>
    </p:extLst>
  </p:cSld>
  <p:clrMapOvr>
    <a:masterClrMapping/>
  </p:clrMapOvr>
  <p:transition spd="slow">
    <p:push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Push from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B69B74E-7980-44C3-B446-CDB7E6B19C6A}"/>
              </a:ext>
            </a:extLst>
          </p:cNvPr>
          <p:cNvSpPr>
            <a:spLocks noGrp="1"/>
          </p:cNvSpPr>
          <p:nvPr>
            <p:ph type="pic" sz="quarter" idx="12"/>
          </p:nvPr>
        </p:nvSpPr>
        <p:spPr>
          <a:xfrm>
            <a:off x="6103253" y="0"/>
            <a:ext cx="6088747" cy="6858002"/>
          </a:xfrm>
          <a:custGeom>
            <a:avLst/>
            <a:gdLst>
              <a:gd name="connsiteX0" fmla="*/ 0 w 6088747"/>
              <a:gd name="connsiteY0" fmla="*/ 0 h 6858002"/>
              <a:gd name="connsiteX1" fmla="*/ 6088747 w 6088747"/>
              <a:gd name="connsiteY1" fmla="*/ 0 h 6858002"/>
              <a:gd name="connsiteX2" fmla="*/ 6088747 w 6088747"/>
              <a:gd name="connsiteY2" fmla="*/ 6858002 h 6858002"/>
            </a:gdLst>
            <a:ahLst/>
            <a:cxnLst>
              <a:cxn ang="0">
                <a:pos x="connsiteX0" y="connsiteY0"/>
              </a:cxn>
              <a:cxn ang="0">
                <a:pos x="connsiteX1" y="connsiteY1"/>
              </a:cxn>
              <a:cxn ang="0">
                <a:pos x="connsiteX2" y="connsiteY2"/>
              </a:cxn>
            </a:cxnLst>
            <a:rect l="l" t="t" r="r" b="b"/>
            <a:pathLst>
              <a:path w="6088747" h="6858002">
                <a:moveTo>
                  <a:pt x="0" y="0"/>
                </a:moveTo>
                <a:lnTo>
                  <a:pt x="6088747" y="0"/>
                </a:lnTo>
                <a:lnTo>
                  <a:pt x="6088747" y="6858002"/>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4" name="Picture Placeholder 13">
            <a:extLst>
              <a:ext uri="{FF2B5EF4-FFF2-40B4-BE49-F238E27FC236}">
                <a16:creationId xmlns:a16="http://schemas.microsoft.com/office/drawing/2014/main" id="{92E07381-BCD5-4095-ACB5-F8CFA861AF77}"/>
              </a:ext>
            </a:extLst>
          </p:cNvPr>
          <p:cNvSpPr>
            <a:spLocks noGrp="1"/>
          </p:cNvSpPr>
          <p:nvPr>
            <p:ph type="pic" sz="quarter" idx="13"/>
          </p:nvPr>
        </p:nvSpPr>
        <p:spPr>
          <a:xfrm>
            <a:off x="7169130" y="2032879"/>
            <a:ext cx="2764556" cy="2766536"/>
          </a:xfrm>
          <a:custGeom>
            <a:avLst/>
            <a:gdLst>
              <a:gd name="connsiteX0" fmla="*/ 1382278 w 2764556"/>
              <a:gd name="connsiteY0" fmla="*/ 0 h 2766536"/>
              <a:gd name="connsiteX1" fmla="*/ 2764556 w 2764556"/>
              <a:gd name="connsiteY1" fmla="*/ 1383268 h 2766536"/>
              <a:gd name="connsiteX2" fmla="*/ 1382278 w 2764556"/>
              <a:gd name="connsiteY2" fmla="*/ 2766536 h 2766536"/>
              <a:gd name="connsiteX3" fmla="*/ 0 w 2764556"/>
              <a:gd name="connsiteY3" fmla="*/ 1383268 h 2766536"/>
              <a:gd name="connsiteX4" fmla="*/ 1382278 w 2764556"/>
              <a:gd name="connsiteY4" fmla="*/ 0 h 2766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556" h="2766536">
                <a:moveTo>
                  <a:pt x="1382278" y="0"/>
                </a:moveTo>
                <a:cubicBezTo>
                  <a:pt x="2145689" y="0"/>
                  <a:pt x="2764556" y="619310"/>
                  <a:pt x="2764556" y="1383268"/>
                </a:cubicBezTo>
                <a:cubicBezTo>
                  <a:pt x="2764556" y="2147226"/>
                  <a:pt x="2145689" y="2766536"/>
                  <a:pt x="1382278" y="2766536"/>
                </a:cubicBezTo>
                <a:cubicBezTo>
                  <a:pt x="618867" y="2766536"/>
                  <a:pt x="0" y="2147226"/>
                  <a:pt x="0" y="1383268"/>
                </a:cubicBezTo>
                <a:cubicBezTo>
                  <a:pt x="0" y="619310"/>
                  <a:pt x="618867" y="0"/>
                  <a:pt x="1382278"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543940104"/>
      </p:ext>
    </p:extLst>
  </p:cSld>
  <p:clrMapOvr>
    <a:masterClrMapping/>
  </p:clrMapOvr>
  <p:transition spd="slow">
    <p:push/>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_Push from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441F79E-4ECA-445F-8897-89DCFC9DEBED}"/>
              </a:ext>
            </a:extLst>
          </p:cNvPr>
          <p:cNvSpPr>
            <a:spLocks noGrp="1"/>
          </p:cNvSpPr>
          <p:nvPr>
            <p:ph type="pic" sz="quarter" idx="14"/>
          </p:nvPr>
        </p:nvSpPr>
        <p:spPr>
          <a:xfrm>
            <a:off x="6103253" y="2"/>
            <a:ext cx="6088747" cy="6857998"/>
          </a:xfrm>
          <a:custGeom>
            <a:avLst/>
            <a:gdLst>
              <a:gd name="connsiteX0" fmla="*/ 6088747 w 6088747"/>
              <a:gd name="connsiteY0" fmla="*/ 0 h 6857998"/>
              <a:gd name="connsiteX1" fmla="*/ 6088747 w 6088747"/>
              <a:gd name="connsiteY1" fmla="*/ 6857998 h 6857998"/>
              <a:gd name="connsiteX2" fmla="*/ 0 w 6088747"/>
              <a:gd name="connsiteY2" fmla="*/ 6857998 h 6857998"/>
            </a:gdLst>
            <a:ahLst/>
            <a:cxnLst>
              <a:cxn ang="0">
                <a:pos x="connsiteX0" y="connsiteY0"/>
              </a:cxn>
              <a:cxn ang="0">
                <a:pos x="connsiteX1" y="connsiteY1"/>
              </a:cxn>
              <a:cxn ang="0">
                <a:pos x="connsiteX2" y="connsiteY2"/>
              </a:cxn>
            </a:cxnLst>
            <a:rect l="l" t="t" r="r" b="b"/>
            <a:pathLst>
              <a:path w="6088747" h="6857998">
                <a:moveTo>
                  <a:pt x="6088747" y="0"/>
                </a:moveTo>
                <a:lnTo>
                  <a:pt x="6088747" y="6857998"/>
                </a:lnTo>
                <a:lnTo>
                  <a:pt x="0" y="685799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9" name="Picture Placeholder 8">
            <a:extLst>
              <a:ext uri="{FF2B5EF4-FFF2-40B4-BE49-F238E27FC236}">
                <a16:creationId xmlns:a16="http://schemas.microsoft.com/office/drawing/2014/main" id="{F9BB5957-3B3B-4DBF-97A6-D533F18067D7}"/>
              </a:ext>
            </a:extLst>
          </p:cNvPr>
          <p:cNvSpPr>
            <a:spLocks noGrp="1"/>
          </p:cNvSpPr>
          <p:nvPr>
            <p:ph type="pic" sz="quarter" idx="15"/>
          </p:nvPr>
        </p:nvSpPr>
        <p:spPr>
          <a:xfrm>
            <a:off x="7169130" y="2058588"/>
            <a:ext cx="2764556" cy="2766534"/>
          </a:xfrm>
          <a:custGeom>
            <a:avLst/>
            <a:gdLst>
              <a:gd name="connsiteX0" fmla="*/ 1382278 w 2764556"/>
              <a:gd name="connsiteY0" fmla="*/ 0 h 2766534"/>
              <a:gd name="connsiteX1" fmla="*/ 2764556 w 2764556"/>
              <a:gd name="connsiteY1" fmla="*/ 1383267 h 2766534"/>
              <a:gd name="connsiteX2" fmla="*/ 1382278 w 2764556"/>
              <a:gd name="connsiteY2" fmla="*/ 2766534 h 2766534"/>
              <a:gd name="connsiteX3" fmla="*/ 0 w 2764556"/>
              <a:gd name="connsiteY3" fmla="*/ 1383267 h 2766534"/>
              <a:gd name="connsiteX4" fmla="*/ 1382278 w 2764556"/>
              <a:gd name="connsiteY4" fmla="*/ 0 h 276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556" h="2766534">
                <a:moveTo>
                  <a:pt x="1382278" y="0"/>
                </a:moveTo>
                <a:cubicBezTo>
                  <a:pt x="2145689" y="0"/>
                  <a:pt x="2764556" y="619310"/>
                  <a:pt x="2764556" y="1383267"/>
                </a:cubicBezTo>
                <a:cubicBezTo>
                  <a:pt x="2764556" y="2147224"/>
                  <a:pt x="2145689" y="2766534"/>
                  <a:pt x="1382278" y="2766534"/>
                </a:cubicBezTo>
                <a:cubicBezTo>
                  <a:pt x="618867" y="2766534"/>
                  <a:pt x="0" y="2147224"/>
                  <a:pt x="0" y="1383267"/>
                </a:cubicBezTo>
                <a:cubicBezTo>
                  <a:pt x="0" y="619310"/>
                  <a:pt x="618867" y="0"/>
                  <a:pt x="1382278"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900896987"/>
      </p:ext>
    </p:extLst>
  </p:cSld>
  <p:clrMapOvr>
    <a:masterClrMapping/>
  </p:clrMapOvr>
  <p:transition spd="slow">
    <p:push/>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D34B4BF-ED1A-4A0A-BCCC-0BB923CA9A28}"/>
              </a:ext>
            </a:extLst>
          </p:cNvPr>
          <p:cNvSpPr>
            <a:spLocks noGrp="1"/>
          </p:cNvSpPr>
          <p:nvPr>
            <p:ph type="pic" sz="quarter" idx="10"/>
          </p:nvPr>
        </p:nvSpPr>
        <p:spPr>
          <a:xfrm>
            <a:off x="622300" y="609600"/>
            <a:ext cx="5473700" cy="5638800"/>
          </a:xfrm>
          <a:custGeom>
            <a:avLst/>
            <a:gdLst>
              <a:gd name="connsiteX0" fmla="*/ 0 w 5473700"/>
              <a:gd name="connsiteY0" fmla="*/ 0 h 5638800"/>
              <a:gd name="connsiteX1" fmla="*/ 5473700 w 5473700"/>
              <a:gd name="connsiteY1" fmla="*/ 0 h 5638800"/>
              <a:gd name="connsiteX2" fmla="*/ 5473700 w 5473700"/>
              <a:gd name="connsiteY2" fmla="*/ 5638800 h 5638800"/>
              <a:gd name="connsiteX3" fmla="*/ 0 w 5473700"/>
              <a:gd name="connsiteY3" fmla="*/ 5638800 h 5638800"/>
            </a:gdLst>
            <a:ahLst/>
            <a:cxnLst>
              <a:cxn ang="0">
                <a:pos x="connsiteX0" y="connsiteY0"/>
              </a:cxn>
              <a:cxn ang="0">
                <a:pos x="connsiteX1" y="connsiteY1"/>
              </a:cxn>
              <a:cxn ang="0">
                <a:pos x="connsiteX2" y="connsiteY2"/>
              </a:cxn>
              <a:cxn ang="0">
                <a:pos x="connsiteX3" y="connsiteY3"/>
              </a:cxn>
            </a:cxnLst>
            <a:rect l="l" t="t" r="r" b="b"/>
            <a:pathLst>
              <a:path w="5473700" h="5638800">
                <a:moveTo>
                  <a:pt x="0" y="0"/>
                </a:moveTo>
                <a:lnTo>
                  <a:pt x="5473700" y="0"/>
                </a:lnTo>
                <a:lnTo>
                  <a:pt x="5473700" y="5638800"/>
                </a:lnTo>
                <a:lnTo>
                  <a:pt x="0" y="56388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56237963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7" name="Picture Placeholder 16">
            <a:extLst>
              <a:ext uri="{FF2B5EF4-FFF2-40B4-BE49-F238E27FC236}">
                <a16:creationId xmlns:a16="http://schemas.microsoft.com/office/drawing/2014/main" id="{3DCC1E71-1311-4F7E-8D28-2E06A4ADC59B}"/>
              </a:ext>
            </a:extLst>
          </p:cNvPr>
          <p:cNvSpPr>
            <a:spLocks noGrp="1"/>
          </p:cNvSpPr>
          <p:nvPr>
            <p:ph type="pic" sz="quarter" idx="11"/>
          </p:nvPr>
        </p:nvSpPr>
        <p:spPr>
          <a:xfrm>
            <a:off x="800100" y="2417553"/>
            <a:ext cx="3633877" cy="3633877"/>
          </a:xfrm>
          <a:custGeom>
            <a:avLst/>
            <a:gdLst>
              <a:gd name="connsiteX0" fmla="*/ 0 w 3633877"/>
              <a:gd name="connsiteY0" fmla="*/ 0 h 3633877"/>
              <a:gd name="connsiteX1" fmla="*/ 3633877 w 3633877"/>
              <a:gd name="connsiteY1" fmla="*/ 0 h 3633877"/>
              <a:gd name="connsiteX2" fmla="*/ 3633877 w 3633877"/>
              <a:gd name="connsiteY2" fmla="*/ 3633877 h 3633877"/>
              <a:gd name="connsiteX3" fmla="*/ 0 w 3633877"/>
              <a:gd name="connsiteY3" fmla="*/ 3633877 h 3633877"/>
            </a:gdLst>
            <a:ahLst/>
            <a:cxnLst>
              <a:cxn ang="0">
                <a:pos x="connsiteX0" y="connsiteY0"/>
              </a:cxn>
              <a:cxn ang="0">
                <a:pos x="connsiteX1" y="connsiteY1"/>
              </a:cxn>
              <a:cxn ang="0">
                <a:pos x="connsiteX2" y="connsiteY2"/>
              </a:cxn>
              <a:cxn ang="0">
                <a:pos x="connsiteX3" y="connsiteY3"/>
              </a:cxn>
            </a:cxnLst>
            <a:rect l="l" t="t" r="r" b="b"/>
            <a:pathLst>
              <a:path w="3633877" h="3633877">
                <a:moveTo>
                  <a:pt x="0" y="0"/>
                </a:moveTo>
                <a:lnTo>
                  <a:pt x="3633877" y="0"/>
                </a:lnTo>
                <a:lnTo>
                  <a:pt x="3633877" y="3633877"/>
                </a:lnTo>
                <a:lnTo>
                  <a:pt x="0" y="3633877"/>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6" name="Picture Placeholder 15">
            <a:extLst>
              <a:ext uri="{FF2B5EF4-FFF2-40B4-BE49-F238E27FC236}">
                <a16:creationId xmlns:a16="http://schemas.microsoft.com/office/drawing/2014/main" id="{4ABDB6D3-52D3-4707-8C9E-6FB9607479C0}"/>
              </a:ext>
            </a:extLst>
          </p:cNvPr>
          <p:cNvSpPr>
            <a:spLocks noGrp="1"/>
          </p:cNvSpPr>
          <p:nvPr>
            <p:ph type="pic" sz="quarter" idx="12"/>
          </p:nvPr>
        </p:nvSpPr>
        <p:spPr>
          <a:xfrm>
            <a:off x="4603090" y="2417553"/>
            <a:ext cx="3308681" cy="1734448"/>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8" name="Picture Placeholder 17">
            <a:extLst>
              <a:ext uri="{FF2B5EF4-FFF2-40B4-BE49-F238E27FC236}">
                <a16:creationId xmlns:a16="http://schemas.microsoft.com/office/drawing/2014/main" id="{D0B69558-D23D-4CB9-A49A-E1A2BC2149E8}"/>
              </a:ext>
            </a:extLst>
          </p:cNvPr>
          <p:cNvSpPr>
            <a:spLocks noGrp="1"/>
          </p:cNvSpPr>
          <p:nvPr>
            <p:ph type="pic" sz="quarter" idx="13"/>
          </p:nvPr>
        </p:nvSpPr>
        <p:spPr>
          <a:xfrm>
            <a:off x="4603090" y="4323452"/>
            <a:ext cx="3308681" cy="1734448"/>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14">
            <a:extLst>
              <a:ext uri="{FF2B5EF4-FFF2-40B4-BE49-F238E27FC236}">
                <a16:creationId xmlns:a16="http://schemas.microsoft.com/office/drawing/2014/main" id="{10ED11E7-3915-45C6-BF68-30B895C97BB7}"/>
              </a:ext>
            </a:extLst>
          </p:cNvPr>
          <p:cNvSpPr>
            <a:spLocks noGrp="1"/>
          </p:cNvSpPr>
          <p:nvPr>
            <p:ph type="pic" sz="quarter" idx="14"/>
          </p:nvPr>
        </p:nvSpPr>
        <p:spPr>
          <a:xfrm>
            <a:off x="8078547" y="2417553"/>
            <a:ext cx="3308681" cy="1734448"/>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9" name="Picture Placeholder 18">
            <a:extLst>
              <a:ext uri="{FF2B5EF4-FFF2-40B4-BE49-F238E27FC236}">
                <a16:creationId xmlns:a16="http://schemas.microsoft.com/office/drawing/2014/main" id="{B95AA518-C44E-4FF7-8484-E346FA1DEF22}"/>
              </a:ext>
            </a:extLst>
          </p:cNvPr>
          <p:cNvSpPr>
            <a:spLocks noGrp="1"/>
          </p:cNvSpPr>
          <p:nvPr>
            <p:ph type="pic" sz="quarter" idx="15"/>
          </p:nvPr>
        </p:nvSpPr>
        <p:spPr>
          <a:xfrm>
            <a:off x="8078547" y="4323452"/>
            <a:ext cx="3308681" cy="1734448"/>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695811870"/>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D34B4BF-ED1A-4A0A-BCCC-0BB923CA9A28}"/>
              </a:ext>
            </a:extLst>
          </p:cNvPr>
          <p:cNvSpPr>
            <a:spLocks noGrp="1"/>
          </p:cNvSpPr>
          <p:nvPr>
            <p:ph type="pic" sz="quarter" idx="10"/>
          </p:nvPr>
        </p:nvSpPr>
        <p:spPr>
          <a:xfrm>
            <a:off x="6096000" y="609600"/>
            <a:ext cx="5473700" cy="5638800"/>
          </a:xfrm>
          <a:custGeom>
            <a:avLst/>
            <a:gdLst>
              <a:gd name="connsiteX0" fmla="*/ 0 w 5473700"/>
              <a:gd name="connsiteY0" fmla="*/ 0 h 5638800"/>
              <a:gd name="connsiteX1" fmla="*/ 5473700 w 5473700"/>
              <a:gd name="connsiteY1" fmla="*/ 0 h 5638800"/>
              <a:gd name="connsiteX2" fmla="*/ 5473700 w 5473700"/>
              <a:gd name="connsiteY2" fmla="*/ 5638800 h 5638800"/>
              <a:gd name="connsiteX3" fmla="*/ 0 w 5473700"/>
              <a:gd name="connsiteY3" fmla="*/ 5638800 h 5638800"/>
            </a:gdLst>
            <a:ahLst/>
            <a:cxnLst>
              <a:cxn ang="0">
                <a:pos x="connsiteX0" y="connsiteY0"/>
              </a:cxn>
              <a:cxn ang="0">
                <a:pos x="connsiteX1" y="connsiteY1"/>
              </a:cxn>
              <a:cxn ang="0">
                <a:pos x="connsiteX2" y="connsiteY2"/>
              </a:cxn>
              <a:cxn ang="0">
                <a:pos x="connsiteX3" y="connsiteY3"/>
              </a:cxn>
            </a:cxnLst>
            <a:rect l="l" t="t" r="r" b="b"/>
            <a:pathLst>
              <a:path w="5473700" h="5638800">
                <a:moveTo>
                  <a:pt x="0" y="0"/>
                </a:moveTo>
                <a:lnTo>
                  <a:pt x="5473700" y="0"/>
                </a:lnTo>
                <a:lnTo>
                  <a:pt x="5473700" y="5638800"/>
                </a:lnTo>
                <a:lnTo>
                  <a:pt x="0" y="56388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4231416247"/>
      </p:ext>
    </p:extLst>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Push from botto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8012C0C-0AF8-4BB8-9891-3F0F68A0C5B0}"/>
              </a:ext>
            </a:extLst>
          </p:cNvPr>
          <p:cNvSpPr>
            <a:spLocks noGrp="1"/>
          </p:cNvSpPr>
          <p:nvPr>
            <p:ph type="pic" sz="quarter" idx="10"/>
          </p:nvPr>
        </p:nvSpPr>
        <p:spPr>
          <a:xfrm>
            <a:off x="0" y="0"/>
            <a:ext cx="12177513" cy="6858000"/>
          </a:xfrm>
          <a:custGeom>
            <a:avLst/>
            <a:gdLst>
              <a:gd name="connsiteX0" fmla="*/ 0 w 12177513"/>
              <a:gd name="connsiteY0" fmla="*/ 0 h 6858000"/>
              <a:gd name="connsiteX1" fmla="*/ 12177513 w 12177513"/>
              <a:gd name="connsiteY1" fmla="*/ 0 h 6858000"/>
              <a:gd name="connsiteX2" fmla="*/ 12177513 w 12177513"/>
              <a:gd name="connsiteY2" fmla="*/ 6858000 h 6858000"/>
            </a:gdLst>
            <a:ahLst/>
            <a:cxnLst>
              <a:cxn ang="0">
                <a:pos x="connsiteX0" y="connsiteY0"/>
              </a:cxn>
              <a:cxn ang="0">
                <a:pos x="connsiteX1" y="connsiteY1"/>
              </a:cxn>
              <a:cxn ang="0">
                <a:pos x="connsiteX2" y="connsiteY2"/>
              </a:cxn>
            </a:cxnLst>
            <a:rect l="l" t="t" r="r" b="b"/>
            <a:pathLst>
              <a:path w="12177513" h="6858000">
                <a:moveTo>
                  <a:pt x="0" y="0"/>
                </a:moveTo>
                <a:lnTo>
                  <a:pt x="12177513" y="0"/>
                </a:lnTo>
                <a:lnTo>
                  <a:pt x="12177513"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690262250"/>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516636"/>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2"/>
            <a:ext cx="6121400" cy="403957"/>
          </a:xfrm>
          <a:prstGeom prst="rect">
            <a:avLst/>
          </a:prstGeom>
          <a:noFill/>
        </p:spPr>
        <p:txBody>
          <a:bodyPr wrap="square" rtlCol="0">
            <a:spAutoFit/>
          </a:bodyPr>
          <a:lstStyle>
            <a:lvl1pPr>
              <a:defRPr lang="uk-UA" sz="225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45205408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4842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1"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2" name="Picture Placeholder 6"/>
          <p:cNvSpPr>
            <a:spLocks noGrp="1"/>
          </p:cNvSpPr>
          <p:nvPr>
            <p:ph type="pic" sz="quarter" idx="39"/>
          </p:nvPr>
        </p:nvSpPr>
        <p:spPr>
          <a:xfrm>
            <a:off x="3048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40"/>
          </p:nvPr>
        </p:nvSpPr>
        <p:spPr>
          <a:xfrm>
            <a:off x="6096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1"/>
          </p:nvPr>
        </p:nvSpPr>
        <p:spPr>
          <a:xfrm>
            <a:off x="9144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637467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866560" y="1401827"/>
            <a:ext cx="3319272" cy="2849026"/>
          </a:xfrm>
          <a:prstGeom prst="rect">
            <a:avLst/>
          </a:prstGeom>
          <a:pattFill prst="pct60">
            <a:fgClr>
              <a:srgbClr val="FFFFFF"/>
            </a:fgClr>
            <a:bgClr>
              <a:srgbClr val="C1C9D5"/>
            </a:bgClr>
          </a:pattFill>
        </p:spPr>
        <p:txBody>
          <a:bodyPr/>
          <a:lstStyle/>
          <a:p>
            <a:endParaRPr lang="en-US"/>
          </a:p>
        </p:txBody>
      </p:sp>
      <p:sp>
        <p:nvSpPr>
          <p:cNvPr id="4" name="Picture Placeholder 6"/>
          <p:cNvSpPr>
            <a:spLocks noGrp="1"/>
          </p:cNvSpPr>
          <p:nvPr>
            <p:ph type="pic" sz="quarter" idx="39"/>
          </p:nvPr>
        </p:nvSpPr>
        <p:spPr>
          <a:xfrm>
            <a:off x="4436365" y="1401827"/>
            <a:ext cx="3319272" cy="2849026"/>
          </a:xfrm>
          <a:prstGeom prst="rect">
            <a:avLst/>
          </a:prstGeom>
          <a:pattFill prst="pct60">
            <a:fgClr>
              <a:srgbClr val="FFFFFF"/>
            </a:fgClr>
            <a:bgClr>
              <a:srgbClr val="C1C9D5"/>
            </a:bgClr>
          </a:pattFill>
        </p:spPr>
        <p:txBody>
          <a:bodyPr/>
          <a:lstStyle>
            <a:lvl1pPr>
              <a:defRPr lang="en-US"/>
            </a:lvl1pPr>
          </a:lstStyle>
          <a:p>
            <a:pPr lvl="0"/>
            <a:endParaRPr lang="en-US"/>
          </a:p>
        </p:txBody>
      </p:sp>
      <p:sp>
        <p:nvSpPr>
          <p:cNvPr id="5" name="Picture Placeholder 6"/>
          <p:cNvSpPr>
            <a:spLocks noGrp="1"/>
          </p:cNvSpPr>
          <p:nvPr>
            <p:ph type="pic" sz="quarter" idx="40"/>
          </p:nvPr>
        </p:nvSpPr>
        <p:spPr>
          <a:xfrm>
            <a:off x="8006169" y="1401827"/>
            <a:ext cx="3319272" cy="2849026"/>
          </a:xfrm>
          <a:prstGeom prst="rect">
            <a:avLst/>
          </a:prstGeom>
          <a:pattFill prst="pct60">
            <a:fgClr>
              <a:srgbClr val="FFFFFF"/>
            </a:fgClr>
            <a:bgClr>
              <a:srgbClr val="C1C9D5"/>
            </a:bgClr>
          </a:pattFill>
        </p:spPr>
        <p:txBody>
          <a:bodyPr/>
          <a:lstStyle>
            <a:lvl1pPr>
              <a:defRPr lang="en-US"/>
            </a:lvl1pPr>
          </a:lstStyle>
          <a:p>
            <a:pPr lvl="0"/>
            <a:endParaRPr lang="en-US"/>
          </a:p>
        </p:txBody>
      </p:sp>
    </p:spTree>
    <p:extLst>
      <p:ext uri="{BB962C8B-B14F-4D97-AF65-F5344CB8AC3E}">
        <p14:creationId xmlns:p14="http://schemas.microsoft.com/office/powerpoint/2010/main" val="1528976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12" name="Picture Placeholder 6"/>
          <p:cNvSpPr>
            <a:spLocks noGrp="1"/>
          </p:cNvSpPr>
          <p:nvPr>
            <p:ph type="pic" sz="quarter" idx="38"/>
          </p:nvPr>
        </p:nvSpPr>
        <p:spPr>
          <a:xfrm>
            <a:off x="47898" y="33384"/>
            <a:ext cx="3684105"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39"/>
          </p:nvPr>
        </p:nvSpPr>
        <p:spPr>
          <a:xfrm>
            <a:off x="3783358" y="33384"/>
            <a:ext cx="3684105"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0"/>
          </p:nvPr>
        </p:nvSpPr>
        <p:spPr>
          <a:xfrm>
            <a:off x="3783358" y="3429000"/>
            <a:ext cx="3684105" cy="3384186"/>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5" name="Picture Placeholder 6"/>
          <p:cNvSpPr>
            <a:spLocks noGrp="1"/>
          </p:cNvSpPr>
          <p:nvPr>
            <p:ph type="pic" sz="quarter" idx="41"/>
          </p:nvPr>
        </p:nvSpPr>
        <p:spPr>
          <a:xfrm>
            <a:off x="47898" y="3429000"/>
            <a:ext cx="3684105" cy="3384186"/>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23548341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eam-Morph-01">
    <p:spTree>
      <p:nvGrpSpPr>
        <p:cNvPr id="1" name=""/>
        <p:cNvGrpSpPr/>
        <p:nvPr/>
      </p:nvGrpSpPr>
      <p:grpSpPr>
        <a:xfrm>
          <a:off x="0" y="0"/>
          <a:ext cx="0" cy="0"/>
          <a:chOff x="0" y="0"/>
          <a:chExt cx="0" cy="0"/>
        </a:xfrm>
      </p:grpSpPr>
      <p:sp>
        <p:nvSpPr>
          <p:cNvPr id="4" name="Picture Placeholder 6"/>
          <p:cNvSpPr>
            <a:spLocks noGrp="1"/>
          </p:cNvSpPr>
          <p:nvPr>
            <p:ph type="pic" sz="quarter" idx="39"/>
          </p:nvPr>
        </p:nvSpPr>
        <p:spPr>
          <a:xfrm>
            <a:off x="1149628"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p:cNvSpPr>
            <a:spLocks noGrp="1"/>
          </p:cNvSpPr>
          <p:nvPr>
            <p:ph type="pic" sz="quarter" idx="40"/>
          </p:nvPr>
        </p:nvSpPr>
        <p:spPr>
          <a:xfrm>
            <a:off x="3157332"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165035"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172737"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9180441"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359561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eam-Morph-02">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0586796"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7593872"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4600949"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60802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8990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759387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4600948"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60802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581104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26" name="Picture Placeholder 25">
            <a:extLst>
              <a:ext uri="{FF2B5EF4-FFF2-40B4-BE49-F238E27FC236}">
                <a16:creationId xmlns:a16="http://schemas.microsoft.com/office/drawing/2014/main" id="{5CA38E2C-EF5F-4442-9544-519C449251D0}"/>
              </a:ext>
            </a:extLst>
          </p:cNvPr>
          <p:cNvSpPr>
            <a:spLocks noGrp="1"/>
          </p:cNvSpPr>
          <p:nvPr>
            <p:ph type="pic" sz="quarter" idx="16"/>
          </p:nvPr>
        </p:nvSpPr>
        <p:spPr>
          <a:xfrm>
            <a:off x="800100" y="2417553"/>
            <a:ext cx="3308681" cy="1734448"/>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8" name="Picture Placeholder 27">
            <a:extLst>
              <a:ext uri="{FF2B5EF4-FFF2-40B4-BE49-F238E27FC236}">
                <a16:creationId xmlns:a16="http://schemas.microsoft.com/office/drawing/2014/main" id="{E8C9CFDD-1AC3-4A9F-AC66-E874FC4FBAB2}"/>
              </a:ext>
            </a:extLst>
          </p:cNvPr>
          <p:cNvSpPr>
            <a:spLocks noGrp="1"/>
          </p:cNvSpPr>
          <p:nvPr>
            <p:ph type="pic" sz="quarter" idx="17"/>
          </p:nvPr>
        </p:nvSpPr>
        <p:spPr>
          <a:xfrm>
            <a:off x="800100" y="4323452"/>
            <a:ext cx="3308681" cy="1734448"/>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5" name="Picture Placeholder 24">
            <a:extLst>
              <a:ext uri="{FF2B5EF4-FFF2-40B4-BE49-F238E27FC236}">
                <a16:creationId xmlns:a16="http://schemas.microsoft.com/office/drawing/2014/main" id="{8D86B79C-2459-4B8C-AD89-500205A40771}"/>
              </a:ext>
            </a:extLst>
          </p:cNvPr>
          <p:cNvSpPr>
            <a:spLocks noGrp="1"/>
          </p:cNvSpPr>
          <p:nvPr>
            <p:ph type="pic" sz="quarter" idx="18"/>
          </p:nvPr>
        </p:nvSpPr>
        <p:spPr>
          <a:xfrm>
            <a:off x="4275557" y="2417553"/>
            <a:ext cx="3308681" cy="1734448"/>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9" name="Picture Placeholder 28">
            <a:extLst>
              <a:ext uri="{FF2B5EF4-FFF2-40B4-BE49-F238E27FC236}">
                <a16:creationId xmlns:a16="http://schemas.microsoft.com/office/drawing/2014/main" id="{FB1EBE22-3BEF-4315-BDCA-8A872827A72F}"/>
              </a:ext>
            </a:extLst>
          </p:cNvPr>
          <p:cNvSpPr>
            <a:spLocks noGrp="1"/>
          </p:cNvSpPr>
          <p:nvPr>
            <p:ph type="pic" sz="quarter" idx="19"/>
          </p:nvPr>
        </p:nvSpPr>
        <p:spPr>
          <a:xfrm>
            <a:off x="4275557" y="4323452"/>
            <a:ext cx="3308681" cy="1734448"/>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4" name="Picture Placeholder 23">
            <a:extLst>
              <a:ext uri="{FF2B5EF4-FFF2-40B4-BE49-F238E27FC236}">
                <a16:creationId xmlns:a16="http://schemas.microsoft.com/office/drawing/2014/main" id="{A40B8E60-32F8-454D-ABF9-F0AE13F41314}"/>
              </a:ext>
            </a:extLst>
          </p:cNvPr>
          <p:cNvSpPr>
            <a:spLocks noGrp="1"/>
          </p:cNvSpPr>
          <p:nvPr>
            <p:ph type="pic" sz="quarter" idx="20"/>
          </p:nvPr>
        </p:nvSpPr>
        <p:spPr>
          <a:xfrm>
            <a:off x="7758023" y="2417553"/>
            <a:ext cx="3633877" cy="3633877"/>
          </a:xfrm>
          <a:custGeom>
            <a:avLst/>
            <a:gdLst>
              <a:gd name="connsiteX0" fmla="*/ 0 w 3633877"/>
              <a:gd name="connsiteY0" fmla="*/ 0 h 3633877"/>
              <a:gd name="connsiteX1" fmla="*/ 3633877 w 3633877"/>
              <a:gd name="connsiteY1" fmla="*/ 0 h 3633877"/>
              <a:gd name="connsiteX2" fmla="*/ 3633877 w 3633877"/>
              <a:gd name="connsiteY2" fmla="*/ 3633877 h 3633877"/>
              <a:gd name="connsiteX3" fmla="*/ 0 w 3633877"/>
              <a:gd name="connsiteY3" fmla="*/ 3633877 h 3633877"/>
            </a:gdLst>
            <a:ahLst/>
            <a:cxnLst>
              <a:cxn ang="0">
                <a:pos x="connsiteX0" y="connsiteY0"/>
              </a:cxn>
              <a:cxn ang="0">
                <a:pos x="connsiteX1" y="connsiteY1"/>
              </a:cxn>
              <a:cxn ang="0">
                <a:pos x="connsiteX2" y="connsiteY2"/>
              </a:cxn>
              <a:cxn ang="0">
                <a:pos x="connsiteX3" y="connsiteY3"/>
              </a:cxn>
            </a:cxnLst>
            <a:rect l="l" t="t" r="r" b="b"/>
            <a:pathLst>
              <a:path w="3633877" h="3633877">
                <a:moveTo>
                  <a:pt x="0" y="0"/>
                </a:moveTo>
                <a:lnTo>
                  <a:pt x="3633877" y="0"/>
                </a:lnTo>
                <a:lnTo>
                  <a:pt x="3633877" y="3633877"/>
                </a:lnTo>
                <a:lnTo>
                  <a:pt x="0" y="3633877"/>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359251172"/>
      </p:ext>
    </p:extLst>
  </p:cSld>
  <p:clrMapOvr>
    <a:masterClrMapping/>
  </p:clrMapOvr>
  <p:transition spd="slow">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4600948"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608025"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776089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62738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365537"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81004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4153920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251252"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2192000"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81004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210546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6706477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801960" y="1007164"/>
            <a:ext cx="3924233"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7896895" y="347869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5845460" y="347869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845460" y="100716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853164" y="100716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6362983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306293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612586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3062931"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9188793" y="2"/>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6125862" y="3458867"/>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82655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306293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612586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3062931"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9188793" y="2"/>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9188793" y="3458867"/>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80658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
        <p:nvSpPr>
          <p:cNvPr id="84" name="Picture Placeholder 83">
            <a:extLst>
              <a:ext uri="{FF2B5EF4-FFF2-40B4-BE49-F238E27FC236}">
                <a16:creationId xmlns:a16="http://schemas.microsoft.com/office/drawing/2014/main" id="{547F1D62-536A-4F79-8D37-91A6FFCF8770}"/>
              </a:ext>
            </a:extLst>
          </p:cNvPr>
          <p:cNvSpPr>
            <a:spLocks noGrp="1"/>
          </p:cNvSpPr>
          <p:nvPr>
            <p:ph type="pic" sz="quarter" idx="39"/>
          </p:nvPr>
        </p:nvSpPr>
        <p:spPr>
          <a:xfrm>
            <a:off x="2441258" y="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5" name="Picture Placeholder 84">
            <a:extLst>
              <a:ext uri="{FF2B5EF4-FFF2-40B4-BE49-F238E27FC236}">
                <a16:creationId xmlns:a16="http://schemas.microsoft.com/office/drawing/2014/main" id="{9E499711-1E7E-4D76-9F28-10113A27F8BC}"/>
              </a:ext>
            </a:extLst>
          </p:cNvPr>
          <p:cNvSpPr>
            <a:spLocks noGrp="1"/>
          </p:cNvSpPr>
          <p:nvPr>
            <p:ph type="pic" sz="quarter" idx="40"/>
          </p:nvPr>
        </p:nvSpPr>
        <p:spPr>
          <a:xfrm>
            <a:off x="4882517" y="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6" name="Picture Placeholder 85">
            <a:extLst>
              <a:ext uri="{FF2B5EF4-FFF2-40B4-BE49-F238E27FC236}">
                <a16:creationId xmlns:a16="http://schemas.microsoft.com/office/drawing/2014/main" id="{85C28D07-CED7-44E6-9820-1F617E6405BA}"/>
              </a:ext>
            </a:extLst>
          </p:cNvPr>
          <p:cNvSpPr>
            <a:spLocks noGrp="1"/>
          </p:cNvSpPr>
          <p:nvPr>
            <p:ph type="pic" sz="quarter" idx="41"/>
          </p:nvPr>
        </p:nvSpPr>
        <p:spPr>
          <a:xfrm>
            <a:off x="7323771" y="0"/>
            <a:ext cx="2426971"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7" name="Picture Placeholder 86">
            <a:extLst>
              <a:ext uri="{FF2B5EF4-FFF2-40B4-BE49-F238E27FC236}">
                <a16:creationId xmlns:a16="http://schemas.microsoft.com/office/drawing/2014/main" id="{B81C2D65-5E82-4B96-BA73-1459034AA4EF}"/>
              </a:ext>
            </a:extLst>
          </p:cNvPr>
          <p:cNvSpPr>
            <a:spLocks noGrp="1"/>
          </p:cNvSpPr>
          <p:nvPr>
            <p:ph type="pic" sz="quarter" idx="42"/>
          </p:nvPr>
        </p:nvSpPr>
        <p:spPr>
          <a:xfrm>
            <a:off x="9765029" y="0"/>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8" name="Picture Placeholder 87">
            <a:extLst>
              <a:ext uri="{FF2B5EF4-FFF2-40B4-BE49-F238E27FC236}">
                <a16:creationId xmlns:a16="http://schemas.microsoft.com/office/drawing/2014/main" id="{F5C9B4A2-BD4C-4613-B1C8-426246442952}"/>
              </a:ext>
            </a:extLst>
          </p:cNvPr>
          <p:cNvSpPr>
            <a:spLocks noGrp="1"/>
          </p:cNvSpPr>
          <p:nvPr>
            <p:ph type="pic" sz="quarter" idx="43"/>
          </p:nvPr>
        </p:nvSpPr>
        <p:spPr>
          <a:xfrm>
            <a:off x="3"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9" name="Picture Placeholder 88">
            <a:extLst>
              <a:ext uri="{FF2B5EF4-FFF2-40B4-BE49-F238E27FC236}">
                <a16:creationId xmlns:a16="http://schemas.microsoft.com/office/drawing/2014/main" id="{C1E587B0-5081-4811-BF09-53C52CD79708}"/>
              </a:ext>
            </a:extLst>
          </p:cNvPr>
          <p:cNvSpPr>
            <a:spLocks noGrp="1"/>
          </p:cNvSpPr>
          <p:nvPr>
            <p:ph type="pic" sz="quarter" idx="44"/>
          </p:nvPr>
        </p:nvSpPr>
        <p:spPr>
          <a:xfrm>
            <a:off x="2441258"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0" name="Picture Placeholder 89">
            <a:extLst>
              <a:ext uri="{FF2B5EF4-FFF2-40B4-BE49-F238E27FC236}">
                <a16:creationId xmlns:a16="http://schemas.microsoft.com/office/drawing/2014/main" id="{848F19B3-C3B8-409D-9B9E-FE0E7C5B97CE}"/>
              </a:ext>
            </a:extLst>
          </p:cNvPr>
          <p:cNvSpPr>
            <a:spLocks noGrp="1"/>
          </p:cNvSpPr>
          <p:nvPr>
            <p:ph type="pic" sz="quarter" idx="45"/>
          </p:nvPr>
        </p:nvSpPr>
        <p:spPr>
          <a:xfrm>
            <a:off x="4882517"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2" name="Picture Placeholder 91">
            <a:extLst>
              <a:ext uri="{FF2B5EF4-FFF2-40B4-BE49-F238E27FC236}">
                <a16:creationId xmlns:a16="http://schemas.microsoft.com/office/drawing/2014/main" id="{2EF10A99-360C-41AA-821D-107E56A62DDD}"/>
              </a:ext>
            </a:extLst>
          </p:cNvPr>
          <p:cNvSpPr>
            <a:spLocks noGrp="1"/>
          </p:cNvSpPr>
          <p:nvPr>
            <p:ph type="pic" sz="quarter" idx="47"/>
          </p:nvPr>
        </p:nvSpPr>
        <p:spPr>
          <a:xfrm>
            <a:off x="9765029" y="2291715"/>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3" name="Picture Placeholder 92">
            <a:extLst>
              <a:ext uri="{FF2B5EF4-FFF2-40B4-BE49-F238E27FC236}">
                <a16:creationId xmlns:a16="http://schemas.microsoft.com/office/drawing/2014/main" id="{F966354A-A564-431F-B7DD-4801994D22FD}"/>
              </a:ext>
            </a:extLst>
          </p:cNvPr>
          <p:cNvSpPr>
            <a:spLocks noGrp="1"/>
          </p:cNvSpPr>
          <p:nvPr>
            <p:ph type="pic" sz="quarter" idx="48"/>
          </p:nvPr>
        </p:nvSpPr>
        <p:spPr>
          <a:xfrm>
            <a:off x="3" y="458343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5" name="Picture Placeholder 94">
            <a:extLst>
              <a:ext uri="{FF2B5EF4-FFF2-40B4-BE49-F238E27FC236}">
                <a16:creationId xmlns:a16="http://schemas.microsoft.com/office/drawing/2014/main" id="{70153A5C-E9DB-46BD-AF67-D5028191A028}"/>
              </a:ext>
            </a:extLst>
          </p:cNvPr>
          <p:cNvSpPr>
            <a:spLocks noGrp="1"/>
          </p:cNvSpPr>
          <p:nvPr>
            <p:ph type="pic" sz="quarter" idx="50"/>
          </p:nvPr>
        </p:nvSpPr>
        <p:spPr>
          <a:xfrm>
            <a:off x="4882517" y="458343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6" name="Picture Placeholder 95">
            <a:extLst>
              <a:ext uri="{FF2B5EF4-FFF2-40B4-BE49-F238E27FC236}">
                <a16:creationId xmlns:a16="http://schemas.microsoft.com/office/drawing/2014/main" id="{F6E16CAF-F7B5-4D3C-A150-056C8546C97D}"/>
              </a:ext>
            </a:extLst>
          </p:cNvPr>
          <p:cNvSpPr>
            <a:spLocks noGrp="1"/>
          </p:cNvSpPr>
          <p:nvPr>
            <p:ph type="pic" sz="quarter" idx="51"/>
          </p:nvPr>
        </p:nvSpPr>
        <p:spPr>
          <a:xfrm>
            <a:off x="7323771" y="4583430"/>
            <a:ext cx="2426971"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7" name="Picture Placeholder 96">
            <a:extLst>
              <a:ext uri="{FF2B5EF4-FFF2-40B4-BE49-F238E27FC236}">
                <a16:creationId xmlns:a16="http://schemas.microsoft.com/office/drawing/2014/main" id="{DEA29BFE-0750-4CED-858B-21CC3D43CF99}"/>
              </a:ext>
            </a:extLst>
          </p:cNvPr>
          <p:cNvSpPr>
            <a:spLocks noGrp="1"/>
          </p:cNvSpPr>
          <p:nvPr>
            <p:ph type="pic" sz="quarter" idx="52"/>
          </p:nvPr>
        </p:nvSpPr>
        <p:spPr>
          <a:xfrm>
            <a:off x="9765029" y="4583430"/>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24397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4/3*#ppt_w"/>
                                          </p:val>
                                        </p:tav>
                                        <p:tav tm="100000">
                                          <p:val>
                                            <p:strVal val="#ppt_w"/>
                                          </p:val>
                                        </p:tav>
                                      </p:tavLst>
                                    </p:anim>
                                    <p:anim calcmode="lin" valueType="num">
                                      <p:cBhvr>
                                        <p:cTn id="8" dur="500" fill="hold"/>
                                        <p:tgtEl>
                                          <p:spTgt spid="9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strVal val="4/3*#ppt_w"/>
                                          </p:val>
                                        </p:tav>
                                        <p:tav tm="100000">
                                          <p:val>
                                            <p:strVal val="#ppt_w"/>
                                          </p:val>
                                        </p:tav>
                                      </p:tavLst>
                                    </p:anim>
                                    <p:anim calcmode="lin" valueType="num">
                                      <p:cBhvr>
                                        <p:cTn id="12" dur="500" fill="hold"/>
                                        <p:tgtEl>
                                          <p:spTgt spid="85"/>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strVal val="4/3*#ppt_w"/>
                                          </p:val>
                                        </p:tav>
                                        <p:tav tm="100000">
                                          <p:val>
                                            <p:strVal val="#ppt_w"/>
                                          </p:val>
                                        </p:tav>
                                      </p:tavLst>
                                    </p:anim>
                                    <p:anim calcmode="lin" valueType="num">
                                      <p:cBhvr>
                                        <p:cTn id="16" dur="500" fill="hold"/>
                                        <p:tgtEl>
                                          <p:spTgt spid="86"/>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strVal val="4/3*#ppt_w"/>
                                          </p:val>
                                        </p:tav>
                                        <p:tav tm="100000">
                                          <p:val>
                                            <p:strVal val="#ppt_w"/>
                                          </p:val>
                                        </p:tav>
                                      </p:tavLst>
                                    </p:anim>
                                    <p:anim calcmode="lin" valueType="num">
                                      <p:cBhvr>
                                        <p:cTn id="20" dur="500" fill="hold"/>
                                        <p:tgtEl>
                                          <p:spTgt spid="87"/>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4/3*#ppt_w"/>
                                          </p:val>
                                        </p:tav>
                                        <p:tav tm="100000">
                                          <p:val>
                                            <p:strVal val="#ppt_w"/>
                                          </p:val>
                                        </p:tav>
                                      </p:tavLst>
                                    </p:anim>
                                    <p:anim calcmode="lin" valueType="num">
                                      <p:cBhvr>
                                        <p:cTn id="24" dur="500" fill="hold"/>
                                        <p:tgtEl>
                                          <p:spTgt spid="9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strVal val="4/3*#ppt_w"/>
                                          </p:val>
                                        </p:tav>
                                        <p:tav tm="100000">
                                          <p:val>
                                            <p:strVal val="#ppt_w"/>
                                          </p:val>
                                        </p:tav>
                                      </p:tavLst>
                                    </p:anim>
                                    <p:anim calcmode="lin" valueType="num">
                                      <p:cBhvr>
                                        <p:cTn id="28" dur="500" fill="hold"/>
                                        <p:tgtEl>
                                          <p:spTgt spid="9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ppt_w</p:attrName>
                                        </p:attrNameLst>
                                      </p:cBhvr>
                                      <p:tavLst>
                                        <p:tav tm="0">
                                          <p:val>
                                            <p:strVal val="4/3*#ppt_w"/>
                                          </p:val>
                                        </p:tav>
                                        <p:tav tm="100000">
                                          <p:val>
                                            <p:strVal val="#ppt_w"/>
                                          </p:val>
                                        </p:tav>
                                      </p:tavLst>
                                    </p:anim>
                                    <p:anim calcmode="lin" valueType="num">
                                      <p:cBhvr>
                                        <p:cTn id="32" dur="500" fill="hold"/>
                                        <p:tgtEl>
                                          <p:spTgt spid="9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95"/>
                                        </p:tgtEl>
                                        <p:attrNameLst>
                                          <p:attrName>style.visibility</p:attrName>
                                        </p:attrNameLst>
                                      </p:cBhvr>
                                      <p:to>
                                        <p:strVal val="visible"/>
                                      </p:to>
                                    </p:set>
                                    <p:anim calcmode="lin" valueType="num">
                                      <p:cBhvr>
                                        <p:cTn id="35" dur="500" fill="hold"/>
                                        <p:tgtEl>
                                          <p:spTgt spid="95"/>
                                        </p:tgtEl>
                                        <p:attrNameLst>
                                          <p:attrName>ppt_w</p:attrName>
                                        </p:attrNameLst>
                                      </p:cBhvr>
                                      <p:tavLst>
                                        <p:tav tm="0">
                                          <p:val>
                                            <p:strVal val="4/3*#ppt_w"/>
                                          </p:val>
                                        </p:tav>
                                        <p:tav tm="100000">
                                          <p:val>
                                            <p:strVal val="#ppt_w"/>
                                          </p:val>
                                        </p:tav>
                                      </p:tavLst>
                                    </p:anim>
                                    <p:anim calcmode="lin" valueType="num">
                                      <p:cBhvr>
                                        <p:cTn id="36" dur="500" fill="hold"/>
                                        <p:tgtEl>
                                          <p:spTgt spid="95"/>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strVal val="4/3*#ppt_w"/>
                                          </p:val>
                                        </p:tav>
                                        <p:tav tm="100000">
                                          <p:val>
                                            <p:strVal val="#ppt_w"/>
                                          </p:val>
                                        </p:tav>
                                      </p:tavLst>
                                    </p:anim>
                                    <p:anim calcmode="lin" valueType="num">
                                      <p:cBhvr>
                                        <p:cTn id="40" dur="500" fill="hold"/>
                                        <p:tgtEl>
                                          <p:spTgt spid="89"/>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strVal val="4/3*#ppt_w"/>
                                          </p:val>
                                        </p:tav>
                                        <p:tav tm="100000">
                                          <p:val>
                                            <p:strVal val="#ppt_w"/>
                                          </p:val>
                                        </p:tav>
                                      </p:tavLst>
                                    </p:anim>
                                    <p:anim calcmode="lin" valueType="num">
                                      <p:cBhvr>
                                        <p:cTn id="44" dur="500" fill="hold"/>
                                        <p:tgtEl>
                                          <p:spTgt spid="8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93"/>
                                        </p:tgtEl>
                                        <p:attrNameLst>
                                          <p:attrName>style.visibility</p:attrName>
                                        </p:attrNameLst>
                                      </p:cBhvr>
                                      <p:to>
                                        <p:strVal val="visible"/>
                                      </p:to>
                                    </p:set>
                                    <p:anim calcmode="lin" valueType="num">
                                      <p:cBhvr>
                                        <p:cTn id="51" dur="500" fill="hold"/>
                                        <p:tgtEl>
                                          <p:spTgt spid="93"/>
                                        </p:tgtEl>
                                        <p:attrNameLst>
                                          <p:attrName>ppt_w</p:attrName>
                                        </p:attrNameLst>
                                      </p:cBhvr>
                                      <p:tavLst>
                                        <p:tav tm="0">
                                          <p:val>
                                            <p:strVal val="4/3*#ppt_w"/>
                                          </p:val>
                                        </p:tav>
                                        <p:tav tm="100000">
                                          <p:val>
                                            <p:strVal val="#ppt_w"/>
                                          </p:val>
                                        </p:tav>
                                      </p:tavLst>
                                    </p:anim>
                                    <p:anim calcmode="lin" valueType="num">
                                      <p:cBhvr>
                                        <p:cTn id="52" dur="500" fill="hold"/>
                                        <p:tgtEl>
                                          <p:spTgt spid="9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2" grpId="0" animBg="1"/>
      <p:bldP spid="93" grpId="0" animBg="1"/>
      <p:bldP spid="95" grpId="0" animBg="1"/>
      <p:bldP spid="96" grpId="0" animBg="1"/>
      <p:bldP spid="97"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4"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2033988"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6101953"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8135936" y="1"/>
            <a:ext cx="202208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10169920" y="1"/>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2033988"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4067972"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6101953"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10169920" y="1717715"/>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4"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2033988"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6101953"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8135936" y="3435428"/>
            <a:ext cx="202208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4"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4067972"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6101953"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10169920" y="5153141"/>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Tree>
    <p:extLst>
      <p:ext uri="{BB962C8B-B14F-4D97-AF65-F5344CB8AC3E}">
        <p14:creationId xmlns:p14="http://schemas.microsoft.com/office/powerpoint/2010/main" val="406521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3DD1C2-C46F-4111-8691-AF13BE6E39C6}"/>
              </a:ext>
            </a:extLst>
          </p:cNvPr>
          <p:cNvSpPr>
            <a:spLocks noGrp="1"/>
          </p:cNvSpPr>
          <p:nvPr>
            <p:ph type="pic" sz="quarter" idx="41"/>
          </p:nvPr>
        </p:nvSpPr>
        <p:spPr>
          <a:xfrm>
            <a:off x="6090970" y="2434679"/>
            <a:ext cx="2860059"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463411" y="2434679"/>
            <a:ext cx="2860059"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6645235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6C5A2-21C0-4124-8346-6F4224A77D4D}"/>
              </a:ext>
            </a:extLst>
          </p:cNvPr>
          <p:cNvSpPr>
            <a:spLocks noGrp="1"/>
          </p:cNvSpPr>
          <p:nvPr>
            <p:ph type="pic" sz="quarter" idx="40"/>
          </p:nvPr>
        </p:nvSpPr>
        <p:spPr>
          <a:xfrm>
            <a:off x="1559701" y="1721224"/>
            <a:ext cx="294447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4598808 w 5889724"/>
              <a:gd name="connsiteY3" fmla="*/ 3281082 h 3281082"/>
              <a:gd name="connsiteX4" fmla="*/ 726142 w 5889724"/>
              <a:gd name="connsiteY4" fmla="*/ 3281082 h 3281082"/>
              <a:gd name="connsiteX5" fmla="*/ 0 w 5889724"/>
              <a:gd name="connsiteY5" fmla="*/ 3281082 h 32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724" h="3281082">
                <a:moveTo>
                  <a:pt x="0" y="0"/>
                </a:moveTo>
                <a:lnTo>
                  <a:pt x="5889724" y="0"/>
                </a:lnTo>
                <a:lnTo>
                  <a:pt x="5889724" y="3281082"/>
                </a:lnTo>
                <a:lnTo>
                  <a:pt x="4598808" y="3281082"/>
                </a:lnTo>
                <a:lnTo>
                  <a:pt x="726142"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2" name="Picture Placeholder 11">
            <a:extLst>
              <a:ext uri="{FF2B5EF4-FFF2-40B4-BE49-F238E27FC236}">
                <a16:creationId xmlns:a16="http://schemas.microsoft.com/office/drawing/2014/main" id="{1227DA8D-2981-4111-A228-A72FCA3F9705}"/>
              </a:ext>
            </a:extLst>
          </p:cNvPr>
          <p:cNvSpPr>
            <a:spLocks noGrp="1"/>
          </p:cNvSpPr>
          <p:nvPr>
            <p:ph type="pic" sz="quarter" idx="41"/>
          </p:nvPr>
        </p:nvSpPr>
        <p:spPr>
          <a:xfrm>
            <a:off x="4849849" y="1721224"/>
            <a:ext cx="294447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0 w 5889724"/>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4" h="3281082">
                <a:moveTo>
                  <a:pt x="0" y="0"/>
                </a:moveTo>
                <a:lnTo>
                  <a:pt x="5889724" y="0"/>
                </a:lnTo>
                <a:lnTo>
                  <a:pt x="5889724"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4" name="Picture Placeholder 13">
            <a:extLst>
              <a:ext uri="{FF2B5EF4-FFF2-40B4-BE49-F238E27FC236}">
                <a16:creationId xmlns:a16="http://schemas.microsoft.com/office/drawing/2014/main" id="{656C2B7F-79ED-47F6-8F62-450E015B464A}"/>
              </a:ext>
            </a:extLst>
          </p:cNvPr>
          <p:cNvSpPr>
            <a:spLocks noGrp="1"/>
          </p:cNvSpPr>
          <p:nvPr>
            <p:ph type="pic" sz="quarter" idx="42"/>
          </p:nvPr>
        </p:nvSpPr>
        <p:spPr>
          <a:xfrm>
            <a:off x="8139999" y="1721224"/>
            <a:ext cx="2944479" cy="1640541"/>
          </a:xfrm>
          <a:custGeom>
            <a:avLst/>
            <a:gdLst>
              <a:gd name="connsiteX0" fmla="*/ 0 w 5889723"/>
              <a:gd name="connsiteY0" fmla="*/ 0 h 3281082"/>
              <a:gd name="connsiteX1" fmla="*/ 5889723 w 5889723"/>
              <a:gd name="connsiteY1" fmla="*/ 0 h 3281082"/>
              <a:gd name="connsiteX2" fmla="*/ 5889723 w 5889723"/>
              <a:gd name="connsiteY2" fmla="*/ 3281082 h 3281082"/>
              <a:gd name="connsiteX3" fmla="*/ 0 w 5889723"/>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3" h="3281082">
                <a:moveTo>
                  <a:pt x="0" y="0"/>
                </a:moveTo>
                <a:lnTo>
                  <a:pt x="5889723" y="0"/>
                </a:lnTo>
                <a:lnTo>
                  <a:pt x="5889723"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Tree>
    <p:extLst>
      <p:ext uri="{BB962C8B-B14F-4D97-AF65-F5344CB8AC3E}">
        <p14:creationId xmlns:p14="http://schemas.microsoft.com/office/powerpoint/2010/main" val="314210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3*#ppt_w"/>
                                          </p:val>
                                        </p:tav>
                                        <p:tav tm="100000">
                                          <p:val>
                                            <p:strVal val="#ppt_w"/>
                                          </p:val>
                                        </p:tav>
                                      </p:tavLst>
                                    </p:anim>
                                    <p:anim calcmode="lin" valueType="num">
                                      <p:cBhvr>
                                        <p:cTn id="8" dur="500" fill="hold"/>
                                        <p:tgtEl>
                                          <p:spTgt spid="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Basic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618510C-26A9-4C35-9E53-AABFB9009D3A}"/>
              </a:ext>
            </a:extLst>
          </p:cNvPr>
          <p:cNvSpPr>
            <a:spLocks noGrp="1"/>
          </p:cNvSpPr>
          <p:nvPr>
            <p:ph type="pic" sz="quarter" idx="16"/>
          </p:nvPr>
        </p:nvSpPr>
        <p:spPr>
          <a:xfrm>
            <a:off x="800100" y="2417553"/>
            <a:ext cx="3418216" cy="3640346"/>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3" name="Picture Placeholder 12">
            <a:extLst>
              <a:ext uri="{FF2B5EF4-FFF2-40B4-BE49-F238E27FC236}">
                <a16:creationId xmlns:a16="http://schemas.microsoft.com/office/drawing/2014/main" id="{D6520DB3-FA6E-4674-BDA8-26E2198174C7}"/>
              </a:ext>
            </a:extLst>
          </p:cNvPr>
          <p:cNvSpPr>
            <a:spLocks noGrp="1"/>
          </p:cNvSpPr>
          <p:nvPr>
            <p:ph type="pic" sz="quarter" idx="17"/>
          </p:nvPr>
        </p:nvSpPr>
        <p:spPr>
          <a:xfrm>
            <a:off x="4384019" y="2417553"/>
            <a:ext cx="3418216" cy="3640346"/>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4" name="Picture Placeholder 13">
            <a:extLst>
              <a:ext uri="{FF2B5EF4-FFF2-40B4-BE49-F238E27FC236}">
                <a16:creationId xmlns:a16="http://schemas.microsoft.com/office/drawing/2014/main" id="{CECBF0D0-AE76-457F-A623-A97C33B2E1CE}"/>
              </a:ext>
            </a:extLst>
          </p:cNvPr>
          <p:cNvSpPr>
            <a:spLocks noGrp="1"/>
          </p:cNvSpPr>
          <p:nvPr>
            <p:ph type="pic" sz="quarter" idx="18"/>
          </p:nvPr>
        </p:nvSpPr>
        <p:spPr>
          <a:xfrm>
            <a:off x="7979430" y="2417553"/>
            <a:ext cx="3418216" cy="3640346"/>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Tree>
    <p:extLst>
      <p:ext uri="{BB962C8B-B14F-4D97-AF65-F5344CB8AC3E}">
        <p14:creationId xmlns:p14="http://schemas.microsoft.com/office/powerpoint/2010/main" val="2191146731"/>
      </p:ext>
    </p:extLst>
  </p:cSld>
  <p:clrMapOvr>
    <a:masterClrMapping/>
  </p:clrMapOvr>
  <p:transition spd="slow">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3D70656-C88E-47A8-AF4E-6796ABD03767}"/>
              </a:ext>
            </a:extLst>
          </p:cNvPr>
          <p:cNvSpPr>
            <a:spLocks noGrp="1"/>
          </p:cNvSpPr>
          <p:nvPr>
            <p:ph type="pic" sz="quarter" idx="40"/>
          </p:nvPr>
        </p:nvSpPr>
        <p:spPr>
          <a:xfrm>
            <a:off x="336144"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8" name="Picture Placeholder 17">
            <a:extLst>
              <a:ext uri="{FF2B5EF4-FFF2-40B4-BE49-F238E27FC236}">
                <a16:creationId xmlns:a16="http://schemas.microsoft.com/office/drawing/2014/main" id="{2C696FB3-7798-452D-A70D-9F9025FD10F5}"/>
              </a:ext>
            </a:extLst>
          </p:cNvPr>
          <p:cNvSpPr>
            <a:spLocks noGrp="1"/>
          </p:cNvSpPr>
          <p:nvPr>
            <p:ph type="pic" sz="quarter" idx="41"/>
          </p:nvPr>
        </p:nvSpPr>
        <p:spPr>
          <a:xfrm>
            <a:off x="2659941"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9" name="Picture Placeholder 18">
            <a:extLst>
              <a:ext uri="{FF2B5EF4-FFF2-40B4-BE49-F238E27FC236}">
                <a16:creationId xmlns:a16="http://schemas.microsoft.com/office/drawing/2014/main" id="{20011766-26D5-4106-9378-06DEFFB04B69}"/>
              </a:ext>
            </a:extLst>
          </p:cNvPr>
          <p:cNvSpPr>
            <a:spLocks noGrp="1"/>
          </p:cNvSpPr>
          <p:nvPr>
            <p:ph type="pic" sz="quarter" idx="42"/>
          </p:nvPr>
        </p:nvSpPr>
        <p:spPr>
          <a:xfrm>
            <a:off x="4983739"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0" name="Picture Placeholder 19">
            <a:extLst>
              <a:ext uri="{FF2B5EF4-FFF2-40B4-BE49-F238E27FC236}">
                <a16:creationId xmlns:a16="http://schemas.microsoft.com/office/drawing/2014/main" id="{AEA1BFBE-A9BC-46DF-B192-ABC87F485ECD}"/>
              </a:ext>
            </a:extLst>
          </p:cNvPr>
          <p:cNvSpPr>
            <a:spLocks noGrp="1"/>
          </p:cNvSpPr>
          <p:nvPr>
            <p:ph type="pic" sz="quarter" idx="43"/>
          </p:nvPr>
        </p:nvSpPr>
        <p:spPr>
          <a:xfrm>
            <a:off x="7307540" y="1481330"/>
            <a:ext cx="2224520" cy="1880436"/>
          </a:xfrm>
          <a:custGeom>
            <a:avLst/>
            <a:gdLst>
              <a:gd name="connsiteX0" fmla="*/ 0 w 4449619"/>
              <a:gd name="connsiteY0" fmla="*/ 0 h 3760873"/>
              <a:gd name="connsiteX1" fmla="*/ 4449619 w 4449619"/>
              <a:gd name="connsiteY1" fmla="*/ 0 h 3760873"/>
              <a:gd name="connsiteX2" fmla="*/ 4449619 w 4449619"/>
              <a:gd name="connsiteY2" fmla="*/ 3760873 h 3760873"/>
              <a:gd name="connsiteX3" fmla="*/ 0 w 4449619"/>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19" h="3760873">
                <a:moveTo>
                  <a:pt x="0" y="0"/>
                </a:moveTo>
                <a:lnTo>
                  <a:pt x="4449619" y="0"/>
                </a:lnTo>
                <a:lnTo>
                  <a:pt x="4449619"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1" name="Picture Placeholder 20">
            <a:extLst>
              <a:ext uri="{FF2B5EF4-FFF2-40B4-BE49-F238E27FC236}">
                <a16:creationId xmlns:a16="http://schemas.microsoft.com/office/drawing/2014/main" id="{5B7D466C-A520-4902-99C4-B78E98A6E6CB}"/>
              </a:ext>
            </a:extLst>
          </p:cNvPr>
          <p:cNvSpPr>
            <a:spLocks noGrp="1"/>
          </p:cNvSpPr>
          <p:nvPr>
            <p:ph type="pic" sz="quarter" idx="44"/>
          </p:nvPr>
        </p:nvSpPr>
        <p:spPr>
          <a:xfrm>
            <a:off x="9631333"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Tree>
    <p:extLst>
      <p:ext uri="{BB962C8B-B14F-4D97-AF65-F5344CB8AC3E}">
        <p14:creationId xmlns:p14="http://schemas.microsoft.com/office/powerpoint/2010/main" val="233788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3*#ppt_w"/>
                                          </p:val>
                                        </p:tav>
                                        <p:tav tm="100000">
                                          <p:val>
                                            <p:strVal val="#ppt_w"/>
                                          </p:val>
                                        </p:tav>
                                      </p:tavLst>
                                    </p:anim>
                                    <p:anim calcmode="lin" valueType="num">
                                      <p:cBhvr>
                                        <p:cTn id="8" dur="500" fill="hold"/>
                                        <p:tgtEl>
                                          <p:spTgt spid="17"/>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3*#ppt_w"/>
                                          </p:val>
                                        </p:tav>
                                        <p:tav tm="100000">
                                          <p:val>
                                            <p:strVal val="#ppt_w"/>
                                          </p:val>
                                        </p:tav>
                                      </p:tavLst>
                                    </p:anim>
                                    <p:anim calcmode="lin" valueType="num">
                                      <p:cBhvr>
                                        <p:cTn id="12" dur="500" fill="hold"/>
                                        <p:tgtEl>
                                          <p:spTgt spid="18"/>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4/3*#ppt_w"/>
                                          </p:val>
                                        </p:tav>
                                        <p:tav tm="100000">
                                          <p:val>
                                            <p:strVal val="#ppt_w"/>
                                          </p:val>
                                        </p:tav>
                                      </p:tavLst>
                                    </p:anim>
                                    <p:anim calcmode="lin" valueType="num">
                                      <p:cBhvr>
                                        <p:cTn id="16" dur="500" fill="hold"/>
                                        <p:tgtEl>
                                          <p:spTgt spid="19"/>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4/3*#ppt_w"/>
                                          </p:val>
                                        </p:tav>
                                        <p:tav tm="100000">
                                          <p:val>
                                            <p:strVal val="#ppt_w"/>
                                          </p:val>
                                        </p:tav>
                                      </p:tavLst>
                                    </p:anim>
                                    <p:anim calcmode="lin" valueType="num">
                                      <p:cBhvr>
                                        <p:cTn id="24" dur="500" fill="hold"/>
                                        <p:tgtEl>
                                          <p:spTgt spid="2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68464A-15E7-4D9B-AD60-34512335592F}"/>
              </a:ext>
            </a:extLst>
          </p:cNvPr>
          <p:cNvSpPr>
            <a:spLocks noGrp="1"/>
          </p:cNvSpPr>
          <p:nvPr>
            <p:ph type="pic" sz="quarter" idx="40"/>
          </p:nvPr>
        </p:nvSpPr>
        <p:spPr>
          <a:xfrm>
            <a:off x="6381903" y="2430051"/>
            <a:ext cx="2571847" cy="2661088"/>
          </a:xfrm>
          <a:custGeom>
            <a:avLst/>
            <a:gdLst>
              <a:gd name="connsiteX0" fmla="*/ 0 w 5144364"/>
              <a:gd name="connsiteY0" fmla="*/ 0 h 7083816"/>
              <a:gd name="connsiteX1" fmla="*/ 5144364 w 5144364"/>
              <a:gd name="connsiteY1" fmla="*/ 0 h 7083816"/>
              <a:gd name="connsiteX2" fmla="*/ 5144364 w 5144364"/>
              <a:gd name="connsiteY2" fmla="*/ 7083816 h 7083816"/>
              <a:gd name="connsiteX3" fmla="*/ 0 w 5144364"/>
              <a:gd name="connsiteY3" fmla="*/ 7083816 h 7083816"/>
            </a:gdLst>
            <a:ahLst/>
            <a:cxnLst>
              <a:cxn ang="0">
                <a:pos x="connsiteX0" y="connsiteY0"/>
              </a:cxn>
              <a:cxn ang="0">
                <a:pos x="connsiteX1" y="connsiteY1"/>
              </a:cxn>
              <a:cxn ang="0">
                <a:pos x="connsiteX2" y="connsiteY2"/>
              </a:cxn>
              <a:cxn ang="0">
                <a:pos x="connsiteX3" y="connsiteY3"/>
              </a:cxn>
            </a:cxnLst>
            <a:rect l="l" t="t" r="r" b="b"/>
            <a:pathLst>
              <a:path w="5144364" h="7083816">
                <a:moveTo>
                  <a:pt x="0" y="0"/>
                </a:moveTo>
                <a:lnTo>
                  <a:pt x="5144364" y="0"/>
                </a:lnTo>
                <a:lnTo>
                  <a:pt x="5144364" y="7083816"/>
                </a:lnTo>
                <a:lnTo>
                  <a:pt x="0" y="7083816"/>
                </a:lnTo>
                <a:close/>
              </a:path>
            </a:pathLst>
          </a:custGeom>
          <a:pattFill prst="pct60">
            <a:fgClr>
              <a:srgbClr val="FFFFFF"/>
            </a:fgClr>
            <a:bgClr>
              <a:srgbClr val="E6E9EE"/>
            </a:bgClr>
          </a:pattFill>
        </p:spPr>
        <p:txBody>
          <a:bodyPr anchor="ctr"/>
          <a:lstStyle>
            <a:lvl1pPr algn="ctr">
              <a:defRPr lang="en-US" sz="1800"/>
            </a:lvl1pPr>
          </a:lstStyle>
          <a:p>
            <a:pPr lvl="0"/>
            <a:endParaRPr lang="en-US"/>
          </a:p>
        </p:txBody>
      </p:sp>
    </p:spTree>
    <p:extLst>
      <p:ext uri="{BB962C8B-B14F-4D97-AF65-F5344CB8AC3E}">
        <p14:creationId xmlns:p14="http://schemas.microsoft.com/office/powerpoint/2010/main" val="19446143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466055"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2" name="Picture Placeholder 11">
            <a:extLst>
              <a:ext uri="{FF2B5EF4-FFF2-40B4-BE49-F238E27FC236}">
                <a16:creationId xmlns:a16="http://schemas.microsoft.com/office/drawing/2014/main" id="{E6B722B3-CFC5-45EA-9ED6-3E100F31BD14}"/>
              </a:ext>
            </a:extLst>
          </p:cNvPr>
          <p:cNvSpPr>
            <a:spLocks noGrp="1"/>
          </p:cNvSpPr>
          <p:nvPr>
            <p:ph type="pic" sz="quarter" idx="41"/>
          </p:nvPr>
        </p:nvSpPr>
        <p:spPr>
          <a:xfrm>
            <a:off x="6475553"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466055"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4" name="Picture Placeholder 13">
            <a:extLst>
              <a:ext uri="{FF2B5EF4-FFF2-40B4-BE49-F238E27FC236}">
                <a16:creationId xmlns:a16="http://schemas.microsoft.com/office/drawing/2014/main" id="{09D065CD-90D1-4F95-954E-57604EA9B4A1}"/>
              </a:ext>
            </a:extLst>
          </p:cNvPr>
          <p:cNvSpPr>
            <a:spLocks noGrp="1"/>
          </p:cNvSpPr>
          <p:nvPr>
            <p:ph type="pic" sz="quarter" idx="43"/>
          </p:nvPr>
        </p:nvSpPr>
        <p:spPr>
          <a:xfrm>
            <a:off x="6475553"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38572798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466055"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466055"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32091404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DED6899-EE35-4C9F-85BC-2800893A7A01}"/>
              </a:ext>
            </a:extLst>
          </p:cNvPr>
          <p:cNvSpPr>
            <a:spLocks noGrp="1"/>
          </p:cNvSpPr>
          <p:nvPr>
            <p:ph type="pic" sz="quarter" idx="40"/>
          </p:nvPr>
        </p:nvSpPr>
        <p:spPr>
          <a:xfrm>
            <a:off x="1100787"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8" name="Picture Placeholder 37">
            <a:extLst>
              <a:ext uri="{FF2B5EF4-FFF2-40B4-BE49-F238E27FC236}">
                <a16:creationId xmlns:a16="http://schemas.microsoft.com/office/drawing/2014/main" id="{C8CD014F-DCFE-440B-9C46-DE5E50FC1AC8}"/>
              </a:ext>
            </a:extLst>
          </p:cNvPr>
          <p:cNvSpPr>
            <a:spLocks noGrp="1"/>
          </p:cNvSpPr>
          <p:nvPr>
            <p:ph type="pic" sz="quarter" idx="41"/>
          </p:nvPr>
        </p:nvSpPr>
        <p:spPr>
          <a:xfrm>
            <a:off x="4429341"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9" name="Picture Placeholder 38">
            <a:extLst>
              <a:ext uri="{FF2B5EF4-FFF2-40B4-BE49-F238E27FC236}">
                <a16:creationId xmlns:a16="http://schemas.microsoft.com/office/drawing/2014/main" id="{F25211DE-2900-41DB-94E0-DADC7578762E}"/>
              </a:ext>
            </a:extLst>
          </p:cNvPr>
          <p:cNvSpPr>
            <a:spLocks noGrp="1"/>
          </p:cNvSpPr>
          <p:nvPr>
            <p:ph type="pic" sz="quarter" idx="42"/>
          </p:nvPr>
        </p:nvSpPr>
        <p:spPr>
          <a:xfrm>
            <a:off x="7757896"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0" name="Picture Placeholder 39">
            <a:extLst>
              <a:ext uri="{FF2B5EF4-FFF2-40B4-BE49-F238E27FC236}">
                <a16:creationId xmlns:a16="http://schemas.microsoft.com/office/drawing/2014/main" id="{0051C6DB-32A3-4464-AE10-5633A7CE53C8}"/>
              </a:ext>
            </a:extLst>
          </p:cNvPr>
          <p:cNvSpPr>
            <a:spLocks noGrp="1"/>
          </p:cNvSpPr>
          <p:nvPr>
            <p:ph type="pic" sz="quarter" idx="43"/>
          </p:nvPr>
        </p:nvSpPr>
        <p:spPr>
          <a:xfrm>
            <a:off x="1100787"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1" name="Picture Placeholder 40">
            <a:extLst>
              <a:ext uri="{FF2B5EF4-FFF2-40B4-BE49-F238E27FC236}">
                <a16:creationId xmlns:a16="http://schemas.microsoft.com/office/drawing/2014/main" id="{B30DC47F-8DF3-4F33-B1B6-FF730859D681}"/>
              </a:ext>
            </a:extLst>
          </p:cNvPr>
          <p:cNvSpPr>
            <a:spLocks noGrp="1"/>
          </p:cNvSpPr>
          <p:nvPr>
            <p:ph type="pic" sz="quarter" idx="44"/>
          </p:nvPr>
        </p:nvSpPr>
        <p:spPr>
          <a:xfrm>
            <a:off x="4429341"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2" name="Picture Placeholder 41">
            <a:extLst>
              <a:ext uri="{FF2B5EF4-FFF2-40B4-BE49-F238E27FC236}">
                <a16:creationId xmlns:a16="http://schemas.microsoft.com/office/drawing/2014/main" id="{8F4643DF-0111-4FA8-BE96-A6CE1DA67C8F}"/>
              </a:ext>
            </a:extLst>
          </p:cNvPr>
          <p:cNvSpPr>
            <a:spLocks noGrp="1"/>
          </p:cNvSpPr>
          <p:nvPr>
            <p:ph type="pic" sz="quarter" idx="45"/>
          </p:nvPr>
        </p:nvSpPr>
        <p:spPr>
          <a:xfrm>
            <a:off x="7757896"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3" name="Picture Placeholder 42">
            <a:extLst>
              <a:ext uri="{FF2B5EF4-FFF2-40B4-BE49-F238E27FC236}">
                <a16:creationId xmlns:a16="http://schemas.microsoft.com/office/drawing/2014/main" id="{095EDDFA-6EB5-48D5-94C9-9CC6B10491F1}"/>
              </a:ext>
            </a:extLst>
          </p:cNvPr>
          <p:cNvSpPr>
            <a:spLocks noGrp="1"/>
          </p:cNvSpPr>
          <p:nvPr>
            <p:ph type="pic" sz="quarter" idx="46"/>
          </p:nvPr>
        </p:nvSpPr>
        <p:spPr>
          <a:xfrm>
            <a:off x="1100787"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4" name="Picture Placeholder 43">
            <a:extLst>
              <a:ext uri="{FF2B5EF4-FFF2-40B4-BE49-F238E27FC236}">
                <a16:creationId xmlns:a16="http://schemas.microsoft.com/office/drawing/2014/main" id="{97A33113-4109-4E55-A5EC-1DD0D9F09F4F}"/>
              </a:ext>
            </a:extLst>
          </p:cNvPr>
          <p:cNvSpPr>
            <a:spLocks noGrp="1"/>
          </p:cNvSpPr>
          <p:nvPr>
            <p:ph type="pic" sz="quarter" idx="47"/>
          </p:nvPr>
        </p:nvSpPr>
        <p:spPr>
          <a:xfrm>
            <a:off x="4429341"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5" name="Picture Placeholder 44">
            <a:extLst>
              <a:ext uri="{FF2B5EF4-FFF2-40B4-BE49-F238E27FC236}">
                <a16:creationId xmlns:a16="http://schemas.microsoft.com/office/drawing/2014/main" id="{C9EBD72A-C4D9-488C-8B28-C748536236DA}"/>
              </a:ext>
            </a:extLst>
          </p:cNvPr>
          <p:cNvSpPr>
            <a:spLocks noGrp="1"/>
          </p:cNvSpPr>
          <p:nvPr>
            <p:ph type="pic" sz="quarter" idx="48"/>
          </p:nvPr>
        </p:nvSpPr>
        <p:spPr>
          <a:xfrm>
            <a:off x="7757896"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0103378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BA24CCC-EDF0-4391-BDAD-5A1AC3C41ED2}"/>
              </a:ext>
            </a:extLst>
          </p:cNvPr>
          <p:cNvSpPr>
            <a:spLocks noGrp="1"/>
          </p:cNvSpPr>
          <p:nvPr>
            <p:ph type="pic" sz="quarter" idx="40"/>
          </p:nvPr>
        </p:nvSpPr>
        <p:spPr>
          <a:xfrm>
            <a:off x="513092"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6" name="Picture Placeholder 35">
            <a:extLst>
              <a:ext uri="{FF2B5EF4-FFF2-40B4-BE49-F238E27FC236}">
                <a16:creationId xmlns:a16="http://schemas.microsoft.com/office/drawing/2014/main" id="{A8C50DEA-9D79-44F2-8F00-34CE2DFBB104}"/>
              </a:ext>
            </a:extLst>
          </p:cNvPr>
          <p:cNvSpPr>
            <a:spLocks noGrp="1"/>
          </p:cNvSpPr>
          <p:nvPr>
            <p:ph type="pic" sz="quarter" idx="41"/>
          </p:nvPr>
        </p:nvSpPr>
        <p:spPr>
          <a:xfrm>
            <a:off x="3341648"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6" name="Picture Placeholder 45">
            <a:extLst>
              <a:ext uri="{FF2B5EF4-FFF2-40B4-BE49-F238E27FC236}">
                <a16:creationId xmlns:a16="http://schemas.microsoft.com/office/drawing/2014/main" id="{47C511FA-F714-464A-AC1B-9514AED5E82E}"/>
              </a:ext>
            </a:extLst>
          </p:cNvPr>
          <p:cNvSpPr>
            <a:spLocks noGrp="1"/>
          </p:cNvSpPr>
          <p:nvPr>
            <p:ph type="pic" sz="quarter" idx="42"/>
          </p:nvPr>
        </p:nvSpPr>
        <p:spPr>
          <a:xfrm>
            <a:off x="6170205"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7" name="Picture Placeholder 46">
            <a:extLst>
              <a:ext uri="{FF2B5EF4-FFF2-40B4-BE49-F238E27FC236}">
                <a16:creationId xmlns:a16="http://schemas.microsoft.com/office/drawing/2014/main" id="{9CD4A1BF-2AF8-4D45-921D-BCC417960008}"/>
              </a:ext>
            </a:extLst>
          </p:cNvPr>
          <p:cNvSpPr>
            <a:spLocks noGrp="1"/>
          </p:cNvSpPr>
          <p:nvPr>
            <p:ph type="pic" sz="quarter" idx="43"/>
          </p:nvPr>
        </p:nvSpPr>
        <p:spPr>
          <a:xfrm>
            <a:off x="8998761"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8" name="Picture Placeholder 47">
            <a:extLst>
              <a:ext uri="{FF2B5EF4-FFF2-40B4-BE49-F238E27FC236}">
                <a16:creationId xmlns:a16="http://schemas.microsoft.com/office/drawing/2014/main" id="{610A3D6E-C358-439C-8B8A-28D7DA56AB33}"/>
              </a:ext>
            </a:extLst>
          </p:cNvPr>
          <p:cNvSpPr>
            <a:spLocks noGrp="1"/>
          </p:cNvSpPr>
          <p:nvPr>
            <p:ph type="pic" sz="quarter" idx="44"/>
          </p:nvPr>
        </p:nvSpPr>
        <p:spPr>
          <a:xfrm>
            <a:off x="513092"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9" name="Picture Placeholder 48">
            <a:extLst>
              <a:ext uri="{FF2B5EF4-FFF2-40B4-BE49-F238E27FC236}">
                <a16:creationId xmlns:a16="http://schemas.microsoft.com/office/drawing/2014/main" id="{B176FB6D-30B1-4A91-BF7B-E0B3AC30EFB6}"/>
              </a:ext>
            </a:extLst>
          </p:cNvPr>
          <p:cNvSpPr>
            <a:spLocks noGrp="1"/>
          </p:cNvSpPr>
          <p:nvPr>
            <p:ph type="pic" sz="quarter" idx="45"/>
          </p:nvPr>
        </p:nvSpPr>
        <p:spPr>
          <a:xfrm>
            <a:off x="3341648"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0" name="Picture Placeholder 49">
            <a:extLst>
              <a:ext uri="{FF2B5EF4-FFF2-40B4-BE49-F238E27FC236}">
                <a16:creationId xmlns:a16="http://schemas.microsoft.com/office/drawing/2014/main" id="{F6FEED80-41F9-45B8-810F-A371D8C9E3AC}"/>
              </a:ext>
            </a:extLst>
          </p:cNvPr>
          <p:cNvSpPr>
            <a:spLocks noGrp="1"/>
          </p:cNvSpPr>
          <p:nvPr>
            <p:ph type="pic" sz="quarter" idx="46"/>
          </p:nvPr>
        </p:nvSpPr>
        <p:spPr>
          <a:xfrm>
            <a:off x="6170205"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1" name="Picture Placeholder 50">
            <a:extLst>
              <a:ext uri="{FF2B5EF4-FFF2-40B4-BE49-F238E27FC236}">
                <a16:creationId xmlns:a16="http://schemas.microsoft.com/office/drawing/2014/main" id="{6D041EF4-D5CD-4126-B32F-5971C6FA721C}"/>
              </a:ext>
            </a:extLst>
          </p:cNvPr>
          <p:cNvSpPr>
            <a:spLocks noGrp="1"/>
          </p:cNvSpPr>
          <p:nvPr>
            <p:ph type="pic" sz="quarter" idx="47"/>
          </p:nvPr>
        </p:nvSpPr>
        <p:spPr>
          <a:xfrm>
            <a:off x="8998761"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2" name="Picture Placeholder 51">
            <a:extLst>
              <a:ext uri="{FF2B5EF4-FFF2-40B4-BE49-F238E27FC236}">
                <a16:creationId xmlns:a16="http://schemas.microsoft.com/office/drawing/2014/main" id="{CEE5E17D-B267-4245-B058-59B9515089D4}"/>
              </a:ext>
            </a:extLst>
          </p:cNvPr>
          <p:cNvSpPr>
            <a:spLocks noGrp="1"/>
          </p:cNvSpPr>
          <p:nvPr>
            <p:ph type="pic" sz="quarter" idx="48"/>
          </p:nvPr>
        </p:nvSpPr>
        <p:spPr>
          <a:xfrm>
            <a:off x="513092"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3" name="Picture Placeholder 52">
            <a:extLst>
              <a:ext uri="{FF2B5EF4-FFF2-40B4-BE49-F238E27FC236}">
                <a16:creationId xmlns:a16="http://schemas.microsoft.com/office/drawing/2014/main" id="{6CBC3CA6-B6A2-4EEB-9A63-B3A2ED1EA40C}"/>
              </a:ext>
            </a:extLst>
          </p:cNvPr>
          <p:cNvSpPr>
            <a:spLocks noGrp="1"/>
          </p:cNvSpPr>
          <p:nvPr>
            <p:ph type="pic" sz="quarter" idx="49"/>
          </p:nvPr>
        </p:nvSpPr>
        <p:spPr>
          <a:xfrm>
            <a:off x="3341648"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4" name="Picture Placeholder 53">
            <a:extLst>
              <a:ext uri="{FF2B5EF4-FFF2-40B4-BE49-F238E27FC236}">
                <a16:creationId xmlns:a16="http://schemas.microsoft.com/office/drawing/2014/main" id="{49975133-13E9-47E2-B89B-39D855512B99}"/>
              </a:ext>
            </a:extLst>
          </p:cNvPr>
          <p:cNvSpPr>
            <a:spLocks noGrp="1"/>
          </p:cNvSpPr>
          <p:nvPr>
            <p:ph type="pic" sz="quarter" idx="50"/>
          </p:nvPr>
        </p:nvSpPr>
        <p:spPr>
          <a:xfrm>
            <a:off x="6170205"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5" name="Picture Placeholder 54">
            <a:extLst>
              <a:ext uri="{FF2B5EF4-FFF2-40B4-BE49-F238E27FC236}">
                <a16:creationId xmlns:a16="http://schemas.microsoft.com/office/drawing/2014/main" id="{63CF676C-B8B6-4C40-91EF-D8B604B3000F}"/>
              </a:ext>
            </a:extLst>
          </p:cNvPr>
          <p:cNvSpPr>
            <a:spLocks noGrp="1"/>
          </p:cNvSpPr>
          <p:nvPr>
            <p:ph type="pic" sz="quarter" idx="51"/>
          </p:nvPr>
        </p:nvSpPr>
        <p:spPr>
          <a:xfrm>
            <a:off x="8998761"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40510337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4003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31684"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546948"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6162214"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8777479" y="2178761"/>
            <a:ext cx="2482837" cy="2519008"/>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2569303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2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12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0000">
                                          <p:cBhvr additive="base">
                                            <p:cTn id="19" dur="12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00" fill="hold"/>
                                            <p:tgtEl>
                                              <p:spTgt spid="11"/>
                                            </p:tgtEl>
                                            <p:attrNameLst>
                                              <p:attrName>ppt_x</p:attrName>
                                            </p:attrNameLst>
                                          </p:cBhvr>
                                          <p:tavLst>
                                            <p:tav tm="0">
                                              <p:val>
                                                <p:strVal val="#ppt_x"/>
                                              </p:val>
                                            </p:tav>
                                            <p:tav tm="100000">
                                              <p:val>
                                                <p:strVal val="#ppt_x"/>
                                              </p:val>
                                            </p:tav>
                                          </p:tavLst>
                                        </p:anim>
                                        <p:anim calcmode="lin" valueType="num">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200" fill="hold"/>
                                            <p:tgtEl>
                                              <p:spTgt spid="13"/>
                                            </p:tgtEl>
                                            <p:attrNameLst>
                                              <p:attrName>ppt_x</p:attrName>
                                            </p:attrNameLst>
                                          </p:cBhvr>
                                          <p:tavLst>
                                            <p:tav tm="0">
                                              <p:val>
                                                <p:strVal val="#ppt_x"/>
                                              </p:val>
                                            </p:tav>
                                            <p:tav tm="100000">
                                              <p:val>
                                                <p:strVal val="#ppt_x"/>
                                              </p:val>
                                            </p:tav>
                                          </p:tavLst>
                                        </p:anim>
                                        <p:anim calcmode="lin" valueType="num">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00" fill="hold"/>
                                            <p:tgtEl>
                                              <p:spTgt spid="14"/>
                                            </p:tgtEl>
                                            <p:attrNameLst>
                                              <p:attrName>ppt_x</p:attrName>
                                            </p:attrNameLst>
                                          </p:cBhvr>
                                          <p:tavLst>
                                            <p:tav tm="0">
                                              <p:val>
                                                <p:strVal val="#ppt_x"/>
                                              </p:val>
                                            </p:tav>
                                            <p:tav tm="100000">
                                              <p:val>
                                                <p:strVal val="#ppt_x"/>
                                              </p:val>
                                            </p:tav>
                                          </p:tavLst>
                                        </p:anim>
                                        <p:anim calcmode="lin" valueType="num">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3168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546948"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616221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8777479" y="2160071"/>
            <a:ext cx="2482837" cy="3352800"/>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6605941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14:presetBounceEnd="4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8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48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8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48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8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14:presetBounceEnd="48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2244119"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485938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7474650"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42149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38000" decel="62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accel="38000" decel="62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Basic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618510C-26A9-4C35-9E53-AABFB9009D3A}"/>
              </a:ext>
            </a:extLst>
          </p:cNvPr>
          <p:cNvSpPr>
            <a:spLocks noGrp="1"/>
          </p:cNvSpPr>
          <p:nvPr>
            <p:ph type="pic" sz="quarter" idx="16"/>
          </p:nvPr>
        </p:nvSpPr>
        <p:spPr>
          <a:xfrm>
            <a:off x="800100" y="2417553"/>
            <a:ext cx="2513617" cy="3640346"/>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3" name="Picture Placeholder 12">
            <a:extLst>
              <a:ext uri="{FF2B5EF4-FFF2-40B4-BE49-F238E27FC236}">
                <a16:creationId xmlns:a16="http://schemas.microsoft.com/office/drawing/2014/main" id="{D6520DB3-FA6E-4674-BDA8-26E2198174C7}"/>
              </a:ext>
            </a:extLst>
          </p:cNvPr>
          <p:cNvSpPr>
            <a:spLocks noGrp="1"/>
          </p:cNvSpPr>
          <p:nvPr>
            <p:ph type="pic" sz="quarter" idx="17"/>
          </p:nvPr>
        </p:nvSpPr>
        <p:spPr>
          <a:xfrm>
            <a:off x="3485167" y="2417553"/>
            <a:ext cx="2519360" cy="3640346"/>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4" name="Picture Placeholder 13">
            <a:extLst>
              <a:ext uri="{FF2B5EF4-FFF2-40B4-BE49-F238E27FC236}">
                <a16:creationId xmlns:a16="http://schemas.microsoft.com/office/drawing/2014/main" id="{CECBF0D0-AE76-457F-A623-A97C33B2E1CE}"/>
              </a:ext>
            </a:extLst>
          </p:cNvPr>
          <p:cNvSpPr>
            <a:spLocks noGrp="1"/>
          </p:cNvSpPr>
          <p:nvPr>
            <p:ph type="pic" sz="quarter" idx="18"/>
          </p:nvPr>
        </p:nvSpPr>
        <p:spPr>
          <a:xfrm>
            <a:off x="6181722" y="2417553"/>
            <a:ext cx="2519360" cy="3640346"/>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14">
            <a:extLst>
              <a:ext uri="{FF2B5EF4-FFF2-40B4-BE49-F238E27FC236}">
                <a16:creationId xmlns:a16="http://schemas.microsoft.com/office/drawing/2014/main" id="{4546C17F-2584-405A-A421-52E9F74A60AC}"/>
              </a:ext>
            </a:extLst>
          </p:cNvPr>
          <p:cNvSpPr>
            <a:spLocks noGrp="1"/>
          </p:cNvSpPr>
          <p:nvPr>
            <p:ph type="pic" sz="quarter" idx="19"/>
          </p:nvPr>
        </p:nvSpPr>
        <p:spPr>
          <a:xfrm>
            <a:off x="8872532" y="2417553"/>
            <a:ext cx="2519360" cy="3640346"/>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Tree>
    <p:extLst>
      <p:ext uri="{BB962C8B-B14F-4D97-AF65-F5344CB8AC3E}">
        <p14:creationId xmlns:p14="http://schemas.microsoft.com/office/powerpoint/2010/main" val="3265440723"/>
      </p:ext>
    </p:extLst>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49484"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280F5ECF-FA0D-41F4-BED6-8DC0A0700432}"/>
              </a:ext>
            </a:extLst>
          </p:cNvPr>
          <p:cNvSpPr>
            <a:spLocks noGrp="1"/>
          </p:cNvSpPr>
          <p:nvPr>
            <p:ph type="pic" sz="quarter" idx="41"/>
          </p:nvPr>
        </p:nvSpPr>
        <p:spPr>
          <a:xfrm>
            <a:off x="3559610"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2DFE8DDD-E08B-487F-939D-C82BD1C71FD0}"/>
              </a:ext>
            </a:extLst>
          </p:cNvPr>
          <p:cNvSpPr>
            <a:spLocks noGrp="1"/>
          </p:cNvSpPr>
          <p:nvPr>
            <p:ph type="pic" sz="quarter" idx="42"/>
          </p:nvPr>
        </p:nvSpPr>
        <p:spPr>
          <a:xfrm>
            <a:off x="6169734"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a:extLst>
              <a:ext uri="{FF2B5EF4-FFF2-40B4-BE49-F238E27FC236}">
                <a16:creationId xmlns:a16="http://schemas.microsoft.com/office/drawing/2014/main" id="{6B6A14B1-5BD5-4CA2-86FC-A299F6127078}"/>
              </a:ext>
            </a:extLst>
          </p:cNvPr>
          <p:cNvSpPr>
            <a:spLocks noGrp="1"/>
          </p:cNvSpPr>
          <p:nvPr>
            <p:ph type="pic" sz="quarter" idx="43"/>
          </p:nvPr>
        </p:nvSpPr>
        <p:spPr>
          <a:xfrm>
            <a:off x="8779858"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35322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38000" decel="62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38000" decel="62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38000" decel="62000"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686492" y="1828800"/>
            <a:ext cx="2348472"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3510009" y="1828800"/>
            <a:ext cx="2348472"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6333521" y="1828800"/>
            <a:ext cx="2348472"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FDCF3998-E81D-49D7-B078-F19837D4418B}"/>
              </a:ext>
            </a:extLst>
          </p:cNvPr>
          <p:cNvSpPr>
            <a:spLocks noGrp="1"/>
          </p:cNvSpPr>
          <p:nvPr>
            <p:ph type="pic" sz="quarter" idx="43"/>
          </p:nvPr>
        </p:nvSpPr>
        <p:spPr>
          <a:xfrm>
            <a:off x="9157035" y="1828800"/>
            <a:ext cx="2348472"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6506972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1703761" y="2245049"/>
            <a:ext cx="2841651"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4661729" y="2245049"/>
            <a:ext cx="2841651"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7619701" y="2245049"/>
            <a:ext cx="2841652" cy="1332482"/>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281928583"/>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941171"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3568283"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6195394"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3A7E1B70-4896-4420-9B1A-599688791894}"/>
              </a:ext>
            </a:extLst>
          </p:cNvPr>
          <p:cNvSpPr>
            <a:spLocks noGrp="1"/>
          </p:cNvSpPr>
          <p:nvPr>
            <p:ph type="pic" sz="quarter" idx="43"/>
          </p:nvPr>
        </p:nvSpPr>
        <p:spPr>
          <a:xfrm>
            <a:off x="8822504"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1268250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2205031"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4832142"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7459252"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048721364"/>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820164" y="2007429"/>
            <a:ext cx="5297451"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F629835A-B777-47DB-A9E0-41743E09CD88}"/>
              </a:ext>
            </a:extLst>
          </p:cNvPr>
          <p:cNvSpPr>
            <a:spLocks noGrp="1"/>
          </p:cNvSpPr>
          <p:nvPr>
            <p:ph type="pic" sz="quarter" idx="41"/>
          </p:nvPr>
        </p:nvSpPr>
        <p:spPr>
          <a:xfrm>
            <a:off x="6258464" y="2007429"/>
            <a:ext cx="5297451"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253627797"/>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470587" y="1140996"/>
            <a:ext cx="8812304" cy="4212940"/>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764868040"/>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5247592" y="2081549"/>
            <a:ext cx="1695229" cy="2759961"/>
          </a:xfrm>
          <a:prstGeom prst="rect">
            <a:avLst/>
          </a:prstGeom>
          <a:pattFill prst="pct60">
            <a:fgClr>
              <a:srgbClr val="FFFFFF"/>
            </a:fgClr>
            <a:bgClr>
              <a:srgbClr val="E6E9EE"/>
            </a:bgClr>
          </a:pattFill>
        </p:spPr>
        <p:txBody>
          <a:bodyPr/>
          <a:lstStyle>
            <a:lvl1pPr algn="ctr">
              <a:defRPr lang="en-US" sz="1650" dirty="0"/>
            </a:lvl1pPr>
          </a:lstStyle>
          <a:p>
            <a:pPr lvl="0"/>
            <a:r>
              <a:rPr lang="en-US" dirty="0"/>
              <a:t>Drag and drop picture</a:t>
            </a:r>
          </a:p>
        </p:txBody>
      </p:sp>
    </p:spTree>
    <p:extLst>
      <p:ext uri="{BB962C8B-B14F-4D97-AF65-F5344CB8AC3E}">
        <p14:creationId xmlns:p14="http://schemas.microsoft.com/office/powerpoint/2010/main" val="25156203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667">
                                          <p:cBhvr additive="base">
                                            <p:cTn id="7" dur="1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616154"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3" name="Picture Placeholder 15"/>
          <p:cNvSpPr>
            <a:spLocks noGrp="1"/>
          </p:cNvSpPr>
          <p:nvPr>
            <p:ph type="pic" sz="quarter" idx="11" hasCustomPrompt="1"/>
          </p:nvPr>
        </p:nvSpPr>
        <p:spPr>
          <a:xfrm>
            <a:off x="1557815"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5" name="Picture Placeholder 15"/>
          <p:cNvSpPr>
            <a:spLocks noGrp="1"/>
          </p:cNvSpPr>
          <p:nvPr>
            <p:ph type="pic" sz="quarter" idx="12" hasCustomPrompt="1"/>
          </p:nvPr>
        </p:nvSpPr>
        <p:spPr>
          <a:xfrm>
            <a:off x="5672587"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51448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0-#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5006922" y="1580187"/>
            <a:ext cx="2111989" cy="343501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60">
            <a:fgClr>
              <a:srgbClr val="FFFFFF"/>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5918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750"/>
                                  </p:stCondLst>
                                  <p:childTnLst>
                                    <p:animMotion origin="layout" path="M 4.01901E-6 -2.77778E-6 L 4.01901E-6 0.0757 " pathEditMode="relative" rAng="0" ptsTypes="AA">
                                      <p:cBhvr>
                                        <p:cTn id="9" dur="1000" spd="-100000" fill="hold"/>
                                        <p:tgtEl>
                                          <p:spTgt spid="16"/>
                                        </p:tgtEl>
                                        <p:attrNameLst>
                                          <p:attrName>ppt_x</p:attrName>
                                          <p:attrName>ppt_y</p:attrName>
                                        </p:attrNameLst>
                                      </p:cBhvr>
                                      <p:rCtr x="0" y="37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Basic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DF57CF97-BEFB-4058-B75F-E1636EB4924B}"/>
              </a:ext>
            </a:extLst>
          </p:cNvPr>
          <p:cNvSpPr>
            <a:spLocks noGrp="1"/>
          </p:cNvSpPr>
          <p:nvPr>
            <p:ph type="pic" sz="quarter" idx="16"/>
          </p:nvPr>
        </p:nvSpPr>
        <p:spPr>
          <a:xfrm>
            <a:off x="800100" y="3600450"/>
            <a:ext cx="2993186" cy="245745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1" name="Picture Placeholder 20">
            <a:extLst>
              <a:ext uri="{FF2B5EF4-FFF2-40B4-BE49-F238E27FC236}">
                <a16:creationId xmlns:a16="http://schemas.microsoft.com/office/drawing/2014/main" id="{D26EB64C-7A03-4228-A3C3-09119A54AA51}"/>
              </a:ext>
            </a:extLst>
          </p:cNvPr>
          <p:cNvSpPr>
            <a:spLocks noGrp="1"/>
          </p:cNvSpPr>
          <p:nvPr>
            <p:ph type="pic" sz="quarter" idx="17"/>
          </p:nvPr>
        </p:nvSpPr>
        <p:spPr>
          <a:xfrm>
            <a:off x="800100" y="800100"/>
            <a:ext cx="5210175" cy="2628900"/>
          </a:xfrm>
          <a:custGeom>
            <a:avLst/>
            <a:gdLst>
              <a:gd name="connsiteX0" fmla="*/ 0 w 5210175"/>
              <a:gd name="connsiteY0" fmla="*/ 0 h 2628900"/>
              <a:gd name="connsiteX1" fmla="*/ 5210175 w 5210175"/>
              <a:gd name="connsiteY1" fmla="*/ 0 h 2628900"/>
              <a:gd name="connsiteX2" fmla="*/ 5210175 w 5210175"/>
              <a:gd name="connsiteY2" fmla="*/ 2628900 h 2628900"/>
              <a:gd name="connsiteX3" fmla="*/ 0 w 5210175"/>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5210175" h="2628900">
                <a:moveTo>
                  <a:pt x="0" y="0"/>
                </a:moveTo>
                <a:lnTo>
                  <a:pt x="5210175" y="0"/>
                </a:lnTo>
                <a:lnTo>
                  <a:pt x="5210175" y="2628900"/>
                </a:lnTo>
                <a:lnTo>
                  <a:pt x="0" y="26289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2" name="Picture Placeholder 21">
            <a:extLst>
              <a:ext uri="{FF2B5EF4-FFF2-40B4-BE49-F238E27FC236}">
                <a16:creationId xmlns:a16="http://schemas.microsoft.com/office/drawing/2014/main" id="{B2A1CD65-78F1-4A9A-BB6D-D6ED288D7869}"/>
              </a:ext>
            </a:extLst>
          </p:cNvPr>
          <p:cNvSpPr>
            <a:spLocks noGrp="1"/>
          </p:cNvSpPr>
          <p:nvPr>
            <p:ph type="pic" sz="quarter" idx="18"/>
          </p:nvPr>
        </p:nvSpPr>
        <p:spPr>
          <a:xfrm>
            <a:off x="6181725" y="800100"/>
            <a:ext cx="5210175" cy="2628900"/>
          </a:xfrm>
          <a:custGeom>
            <a:avLst/>
            <a:gdLst>
              <a:gd name="connsiteX0" fmla="*/ 0 w 5210175"/>
              <a:gd name="connsiteY0" fmla="*/ 0 h 2628900"/>
              <a:gd name="connsiteX1" fmla="*/ 5210175 w 5210175"/>
              <a:gd name="connsiteY1" fmla="*/ 0 h 2628900"/>
              <a:gd name="connsiteX2" fmla="*/ 5210175 w 5210175"/>
              <a:gd name="connsiteY2" fmla="*/ 2628900 h 2628900"/>
              <a:gd name="connsiteX3" fmla="*/ 0 w 5210175"/>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5210175" h="2628900">
                <a:moveTo>
                  <a:pt x="0" y="0"/>
                </a:moveTo>
                <a:lnTo>
                  <a:pt x="5210175" y="0"/>
                </a:lnTo>
                <a:lnTo>
                  <a:pt x="5210175" y="2628900"/>
                </a:lnTo>
                <a:lnTo>
                  <a:pt x="0" y="26289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3" name="Picture Placeholder 22">
            <a:extLst>
              <a:ext uri="{FF2B5EF4-FFF2-40B4-BE49-F238E27FC236}">
                <a16:creationId xmlns:a16="http://schemas.microsoft.com/office/drawing/2014/main" id="{465E1D74-9576-4285-8661-1C64B36A9D79}"/>
              </a:ext>
            </a:extLst>
          </p:cNvPr>
          <p:cNvSpPr>
            <a:spLocks noGrp="1"/>
          </p:cNvSpPr>
          <p:nvPr>
            <p:ph type="pic" sz="quarter" idx="19"/>
          </p:nvPr>
        </p:nvSpPr>
        <p:spPr>
          <a:xfrm>
            <a:off x="8398714" y="3600450"/>
            <a:ext cx="2993186" cy="245745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1918082051"/>
      </p:ext>
    </p:extLst>
  </p:cSld>
  <p:clrMapOvr>
    <a:masterClrMapping/>
  </p:clrMapOvr>
  <p:transition spd="slow">
    <p:push di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
        <p:nvSpPr>
          <p:cNvPr id="11" name="Picture Placeholder 15"/>
          <p:cNvSpPr>
            <a:spLocks noGrp="1"/>
          </p:cNvSpPr>
          <p:nvPr>
            <p:ph type="pic" sz="quarter" idx="10" hasCustomPrompt="1"/>
          </p:nvPr>
        </p:nvSpPr>
        <p:spPr>
          <a:xfrm>
            <a:off x="3107788" y="432545"/>
            <a:ext cx="3853361" cy="6267237"/>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88427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
        <p:nvSpPr>
          <p:cNvPr id="12" name="TextBox 11"/>
          <p:cNvSpPr txBox="1"/>
          <p:nvPr userDrawn="1"/>
        </p:nvSpPr>
        <p:spPr>
          <a:xfrm rot="16200000">
            <a:off x="-843075" y="3265294"/>
            <a:ext cx="2363147" cy="253916"/>
          </a:xfrm>
          <a:prstGeom prst="rect">
            <a:avLst/>
          </a:prstGeom>
          <a:noFill/>
        </p:spPr>
        <p:txBody>
          <a:bodyPr wrap="non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pen Sans Light"/>
                <a:ea typeface="+mn-ea"/>
                <a:cs typeface="+mn-cs"/>
              </a:rPr>
              <a:t>Animus</a:t>
            </a:r>
            <a:r>
              <a:rPr kumimoji="0" lang="en-US" sz="1050" b="0" i="0" u="none" strike="noStrike" kern="1200" cap="none" spc="0" normalizeH="0" baseline="0" noProof="0" dirty="0">
                <a:ln>
                  <a:noFill/>
                </a:ln>
                <a:solidFill>
                  <a:srgbClr val="FFFFFF"/>
                </a:solidFill>
                <a:effectLst/>
                <a:uLnTx/>
                <a:uFillTx/>
                <a:latin typeface="Open Sans Light"/>
                <a:ea typeface="+mn-ea"/>
                <a:cs typeface="+mn-cs"/>
              </a:rPr>
              <a:t> presentation template | #</a:t>
            </a:r>
            <a:fld id="{5E8513FC-DD75-4BD4-8942-AA828F11FE0D}" type="slidenum">
              <a:rPr kumimoji="0" lang="en-US" sz="1050" b="0" i="0" u="none" strike="noStrike" kern="1200" cap="none" spc="0" normalizeH="0" baseline="0" noProof="0" smtClean="0">
                <a:ln>
                  <a:noFill/>
                </a:ln>
                <a:solidFill>
                  <a:srgbClr val="FFFFFF"/>
                </a:solidFill>
                <a:effectLst/>
                <a:uLnTx/>
                <a:uFillTx/>
                <a:latin typeface="Open Sans Light"/>
                <a:ea typeface="+mn-ea"/>
                <a:cs typeface="+mn-cs"/>
              </a:rPr>
              <a:pPr marL="0" marR="0" lvl="0" indent="0" algn="l" defTabSz="17145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Open Sans Light"/>
              <a:ea typeface="+mn-ea"/>
              <a:cs typeface="+mn-cs"/>
            </a:endParaRPr>
          </a:p>
        </p:txBody>
      </p:sp>
      <p:grpSp>
        <p:nvGrpSpPr>
          <p:cNvPr id="13" name="Group 12"/>
          <p:cNvGrpSpPr/>
          <p:nvPr userDrawn="1"/>
        </p:nvGrpSpPr>
        <p:grpSpPr>
          <a:xfrm>
            <a:off x="130882" y="6278531"/>
            <a:ext cx="415231" cy="393204"/>
            <a:chOff x="11342687" y="4548762"/>
            <a:chExt cx="1701801" cy="1611312"/>
          </a:xfrm>
          <a:solidFill>
            <a:schemeClr val="bg1"/>
          </a:solidFill>
        </p:grpSpPr>
        <p:sp>
          <p:nvSpPr>
            <p:cNvPr id="14" name="Freeform 5"/>
            <p:cNvSpPr>
              <a:spLocks/>
            </p:cNvSpPr>
            <p:nvPr/>
          </p:nvSpPr>
          <p:spPr bwMode="auto">
            <a:xfrm>
              <a:off x="11342687" y="4548762"/>
              <a:ext cx="992188" cy="1447800"/>
            </a:xfrm>
            <a:custGeom>
              <a:avLst/>
              <a:gdLst>
                <a:gd name="T0" fmla="*/ 555 w 625"/>
                <a:gd name="T1" fmla="*/ 0 h 912"/>
                <a:gd name="T2" fmla="*/ 0 w 625"/>
                <a:gd name="T3" fmla="*/ 912 h 912"/>
                <a:gd name="T4" fmla="*/ 143 w 625"/>
                <a:gd name="T5" fmla="*/ 912 h 912"/>
                <a:gd name="T6" fmla="*/ 625 w 625"/>
                <a:gd name="T7" fmla="*/ 113 h 912"/>
                <a:gd name="T8" fmla="*/ 555 w 625"/>
                <a:gd name="T9" fmla="*/ 0 h 912"/>
              </a:gdLst>
              <a:ahLst/>
              <a:cxnLst>
                <a:cxn ang="0">
                  <a:pos x="T0" y="T1"/>
                </a:cxn>
                <a:cxn ang="0">
                  <a:pos x="T2" y="T3"/>
                </a:cxn>
                <a:cxn ang="0">
                  <a:pos x="T4" y="T5"/>
                </a:cxn>
                <a:cxn ang="0">
                  <a:pos x="T6" y="T7"/>
                </a:cxn>
                <a:cxn ang="0">
                  <a:pos x="T8" y="T9"/>
                </a:cxn>
              </a:cxnLst>
              <a:rect l="0" t="0" r="r" b="b"/>
              <a:pathLst>
                <a:path w="625" h="912">
                  <a:moveTo>
                    <a:pt x="555" y="0"/>
                  </a:moveTo>
                  <a:lnTo>
                    <a:pt x="0" y="912"/>
                  </a:lnTo>
                  <a:lnTo>
                    <a:pt x="143" y="912"/>
                  </a:lnTo>
                  <a:lnTo>
                    <a:pt x="625" y="113"/>
                  </a:lnTo>
                  <a:lnTo>
                    <a:pt x="55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5" name="Freeform 6"/>
            <p:cNvSpPr>
              <a:spLocks/>
            </p:cNvSpPr>
            <p:nvPr/>
          </p:nvSpPr>
          <p:spPr bwMode="auto">
            <a:xfrm>
              <a:off x="11968162" y="5058349"/>
              <a:ext cx="682625" cy="938212"/>
            </a:xfrm>
            <a:custGeom>
              <a:avLst/>
              <a:gdLst>
                <a:gd name="T0" fmla="*/ 360 w 430"/>
                <a:gd name="T1" fmla="*/ 0 h 591"/>
                <a:gd name="T2" fmla="*/ 0 w 430"/>
                <a:gd name="T3" fmla="*/ 591 h 591"/>
                <a:gd name="T4" fmla="*/ 144 w 430"/>
                <a:gd name="T5" fmla="*/ 591 h 591"/>
                <a:gd name="T6" fmla="*/ 430 w 430"/>
                <a:gd name="T7" fmla="*/ 116 h 591"/>
                <a:gd name="T8" fmla="*/ 360 w 430"/>
                <a:gd name="T9" fmla="*/ 0 h 591"/>
              </a:gdLst>
              <a:ahLst/>
              <a:cxnLst>
                <a:cxn ang="0">
                  <a:pos x="T0" y="T1"/>
                </a:cxn>
                <a:cxn ang="0">
                  <a:pos x="T2" y="T3"/>
                </a:cxn>
                <a:cxn ang="0">
                  <a:pos x="T4" y="T5"/>
                </a:cxn>
                <a:cxn ang="0">
                  <a:pos x="T6" y="T7"/>
                </a:cxn>
                <a:cxn ang="0">
                  <a:pos x="T8" y="T9"/>
                </a:cxn>
              </a:cxnLst>
              <a:rect l="0" t="0" r="r" b="b"/>
              <a:pathLst>
                <a:path w="430" h="591">
                  <a:moveTo>
                    <a:pt x="360" y="0"/>
                  </a:moveTo>
                  <a:lnTo>
                    <a:pt x="0" y="591"/>
                  </a:lnTo>
                  <a:lnTo>
                    <a:pt x="144" y="591"/>
                  </a:lnTo>
                  <a:lnTo>
                    <a:pt x="430" y="116"/>
                  </a:lnTo>
                  <a:lnTo>
                    <a:pt x="36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6" name="Freeform 7"/>
            <p:cNvSpPr>
              <a:spLocks/>
            </p:cNvSpPr>
            <p:nvPr/>
          </p:nvSpPr>
          <p:spPr bwMode="auto">
            <a:xfrm>
              <a:off x="12580937" y="5574287"/>
              <a:ext cx="388938" cy="449262"/>
            </a:xfrm>
            <a:custGeom>
              <a:avLst/>
              <a:gdLst>
                <a:gd name="T0" fmla="*/ 173 w 245"/>
                <a:gd name="T1" fmla="*/ 0 h 283"/>
                <a:gd name="T2" fmla="*/ 0 w 245"/>
                <a:gd name="T3" fmla="*/ 283 h 283"/>
                <a:gd name="T4" fmla="*/ 145 w 245"/>
                <a:gd name="T5" fmla="*/ 283 h 283"/>
                <a:gd name="T6" fmla="*/ 245 w 245"/>
                <a:gd name="T7" fmla="*/ 117 h 283"/>
                <a:gd name="T8" fmla="*/ 173 w 245"/>
                <a:gd name="T9" fmla="*/ 0 h 283"/>
              </a:gdLst>
              <a:ahLst/>
              <a:cxnLst>
                <a:cxn ang="0">
                  <a:pos x="T0" y="T1"/>
                </a:cxn>
                <a:cxn ang="0">
                  <a:pos x="T2" y="T3"/>
                </a:cxn>
                <a:cxn ang="0">
                  <a:pos x="T4" y="T5"/>
                </a:cxn>
                <a:cxn ang="0">
                  <a:pos x="T6" y="T7"/>
                </a:cxn>
                <a:cxn ang="0">
                  <a:pos x="T8" y="T9"/>
                </a:cxn>
              </a:cxnLst>
              <a:rect l="0" t="0" r="r" b="b"/>
              <a:pathLst>
                <a:path w="245" h="283">
                  <a:moveTo>
                    <a:pt x="173" y="0"/>
                  </a:moveTo>
                  <a:lnTo>
                    <a:pt x="0" y="283"/>
                  </a:lnTo>
                  <a:lnTo>
                    <a:pt x="145" y="283"/>
                  </a:lnTo>
                  <a:lnTo>
                    <a:pt x="245" y="117"/>
                  </a:lnTo>
                  <a:lnTo>
                    <a:pt x="17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7" name="Freeform 8"/>
            <p:cNvSpPr>
              <a:spLocks/>
            </p:cNvSpPr>
            <p:nvPr/>
          </p:nvSpPr>
          <p:spPr bwMode="auto">
            <a:xfrm>
              <a:off x="11566525" y="4939287"/>
              <a:ext cx="839788" cy="1193800"/>
            </a:xfrm>
            <a:custGeom>
              <a:avLst/>
              <a:gdLst>
                <a:gd name="T0" fmla="*/ 458 w 529"/>
                <a:gd name="T1" fmla="*/ 0 h 752"/>
                <a:gd name="T2" fmla="*/ 0 w 529"/>
                <a:gd name="T3" fmla="*/ 752 h 752"/>
                <a:gd name="T4" fmla="*/ 143 w 529"/>
                <a:gd name="T5" fmla="*/ 752 h 752"/>
                <a:gd name="T6" fmla="*/ 529 w 529"/>
                <a:gd name="T7" fmla="*/ 114 h 752"/>
                <a:gd name="T8" fmla="*/ 458 w 529"/>
                <a:gd name="T9" fmla="*/ 0 h 752"/>
              </a:gdLst>
              <a:ahLst/>
              <a:cxnLst>
                <a:cxn ang="0">
                  <a:pos x="T0" y="T1"/>
                </a:cxn>
                <a:cxn ang="0">
                  <a:pos x="T2" y="T3"/>
                </a:cxn>
                <a:cxn ang="0">
                  <a:pos x="T4" y="T5"/>
                </a:cxn>
                <a:cxn ang="0">
                  <a:pos x="T6" y="T7"/>
                </a:cxn>
                <a:cxn ang="0">
                  <a:pos x="T8" y="T9"/>
                </a:cxn>
              </a:cxnLst>
              <a:rect l="0" t="0" r="r" b="b"/>
              <a:pathLst>
                <a:path w="529" h="752">
                  <a:moveTo>
                    <a:pt x="458" y="0"/>
                  </a:moveTo>
                  <a:lnTo>
                    <a:pt x="0" y="752"/>
                  </a:lnTo>
                  <a:lnTo>
                    <a:pt x="143" y="752"/>
                  </a:lnTo>
                  <a:lnTo>
                    <a:pt x="529" y="114"/>
                  </a:lnTo>
                  <a:lnTo>
                    <a:pt x="45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8" name="Freeform 9"/>
            <p:cNvSpPr>
              <a:spLocks/>
            </p:cNvSpPr>
            <p:nvPr/>
          </p:nvSpPr>
          <p:spPr bwMode="auto">
            <a:xfrm>
              <a:off x="12196762" y="5461574"/>
              <a:ext cx="531813" cy="684212"/>
            </a:xfrm>
            <a:custGeom>
              <a:avLst/>
              <a:gdLst>
                <a:gd name="T0" fmla="*/ 263 w 335"/>
                <a:gd name="T1" fmla="*/ 0 h 431"/>
                <a:gd name="T2" fmla="*/ 0 w 335"/>
                <a:gd name="T3" fmla="*/ 431 h 431"/>
                <a:gd name="T4" fmla="*/ 145 w 335"/>
                <a:gd name="T5" fmla="*/ 431 h 431"/>
                <a:gd name="T6" fmla="*/ 335 w 335"/>
                <a:gd name="T7" fmla="*/ 115 h 431"/>
                <a:gd name="T8" fmla="*/ 263 w 335"/>
                <a:gd name="T9" fmla="*/ 0 h 431"/>
              </a:gdLst>
              <a:ahLst/>
              <a:cxnLst>
                <a:cxn ang="0">
                  <a:pos x="T0" y="T1"/>
                </a:cxn>
                <a:cxn ang="0">
                  <a:pos x="T2" y="T3"/>
                </a:cxn>
                <a:cxn ang="0">
                  <a:pos x="T4" y="T5"/>
                </a:cxn>
                <a:cxn ang="0">
                  <a:pos x="T6" y="T7"/>
                </a:cxn>
                <a:cxn ang="0">
                  <a:pos x="T8" y="T9"/>
                </a:cxn>
              </a:cxnLst>
              <a:rect l="0" t="0" r="r" b="b"/>
              <a:pathLst>
                <a:path w="335" h="431">
                  <a:moveTo>
                    <a:pt x="263" y="0"/>
                  </a:moveTo>
                  <a:lnTo>
                    <a:pt x="0" y="431"/>
                  </a:lnTo>
                  <a:lnTo>
                    <a:pt x="145" y="431"/>
                  </a:lnTo>
                  <a:lnTo>
                    <a:pt x="335" y="115"/>
                  </a:lnTo>
                  <a:lnTo>
                    <a:pt x="26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9" name="Freeform 10"/>
            <p:cNvSpPr>
              <a:spLocks/>
            </p:cNvSpPr>
            <p:nvPr/>
          </p:nvSpPr>
          <p:spPr bwMode="auto">
            <a:xfrm>
              <a:off x="12811125" y="5967987"/>
              <a:ext cx="233363" cy="192087"/>
            </a:xfrm>
            <a:custGeom>
              <a:avLst/>
              <a:gdLst>
                <a:gd name="T0" fmla="*/ 74 w 147"/>
                <a:gd name="T1" fmla="*/ 0 h 121"/>
                <a:gd name="T2" fmla="*/ 0 w 147"/>
                <a:gd name="T3" fmla="*/ 121 h 121"/>
                <a:gd name="T4" fmla="*/ 144 w 147"/>
                <a:gd name="T5" fmla="*/ 121 h 121"/>
                <a:gd name="T6" fmla="*/ 147 w 147"/>
                <a:gd name="T7" fmla="*/ 118 h 121"/>
                <a:gd name="T8" fmla="*/ 74 w 147"/>
                <a:gd name="T9" fmla="*/ 0 h 121"/>
              </a:gdLst>
              <a:ahLst/>
              <a:cxnLst>
                <a:cxn ang="0">
                  <a:pos x="T0" y="T1"/>
                </a:cxn>
                <a:cxn ang="0">
                  <a:pos x="T2" y="T3"/>
                </a:cxn>
                <a:cxn ang="0">
                  <a:pos x="T4" y="T5"/>
                </a:cxn>
                <a:cxn ang="0">
                  <a:pos x="T6" y="T7"/>
                </a:cxn>
                <a:cxn ang="0">
                  <a:pos x="T8" y="T9"/>
                </a:cxn>
              </a:cxnLst>
              <a:rect l="0" t="0" r="r" b="b"/>
              <a:pathLst>
                <a:path w="147" h="121">
                  <a:moveTo>
                    <a:pt x="74" y="0"/>
                  </a:moveTo>
                  <a:lnTo>
                    <a:pt x="0" y="121"/>
                  </a:lnTo>
                  <a:lnTo>
                    <a:pt x="144" y="121"/>
                  </a:lnTo>
                  <a:lnTo>
                    <a:pt x="147" y="118"/>
                  </a:lnTo>
                  <a:lnTo>
                    <a:pt x="7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grpSp>
      <p:sp>
        <p:nvSpPr>
          <p:cNvPr id="11" name="Picture Placeholder 15"/>
          <p:cNvSpPr>
            <a:spLocks noGrp="1"/>
          </p:cNvSpPr>
          <p:nvPr>
            <p:ph type="pic" sz="quarter" idx="10" hasCustomPrompt="1"/>
          </p:nvPr>
        </p:nvSpPr>
        <p:spPr>
          <a:xfrm>
            <a:off x="862401" y="-79661"/>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3" name="Picture Placeholder 15"/>
          <p:cNvSpPr>
            <a:spLocks noGrp="1"/>
          </p:cNvSpPr>
          <p:nvPr>
            <p:ph type="pic" sz="quarter" idx="11" hasCustomPrompt="1"/>
          </p:nvPr>
        </p:nvSpPr>
        <p:spPr>
          <a:xfrm>
            <a:off x="5979541" y="2164997"/>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4" name="Picture Placeholder 15"/>
          <p:cNvSpPr>
            <a:spLocks noGrp="1"/>
          </p:cNvSpPr>
          <p:nvPr>
            <p:ph type="pic" sz="quarter" idx="12" hasCustomPrompt="1"/>
          </p:nvPr>
        </p:nvSpPr>
        <p:spPr>
          <a:xfrm>
            <a:off x="936561" y="2358791"/>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Tree>
    <p:extLst>
      <p:ext uri="{BB962C8B-B14F-4D97-AF65-F5344CB8AC3E}">
        <p14:creationId xmlns:p14="http://schemas.microsoft.com/office/powerpoint/2010/main" val="136657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1+#ppt_w/2"/>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2" name="Picture Placeholder 15"/>
          <p:cNvSpPr>
            <a:spLocks noGrp="1"/>
          </p:cNvSpPr>
          <p:nvPr>
            <p:ph type="pic" sz="quarter" idx="10" hasCustomPrompt="1"/>
          </p:nvPr>
        </p:nvSpPr>
        <p:spPr>
          <a:xfrm>
            <a:off x="4777856" y="1415847"/>
            <a:ext cx="2565885" cy="4147983"/>
          </a:xfrm>
          <a:prstGeom prst="rect">
            <a:avLst/>
          </a:prstGeom>
          <a:pattFill prst="lgGrid">
            <a:fgClr>
              <a:schemeClr val="bg1"/>
            </a:fgClr>
            <a:bgClr>
              <a:schemeClr val="tx2">
                <a:lumMod val="10000"/>
                <a:lumOff val="90000"/>
              </a:schemeClr>
            </a:bgClr>
          </a:pattFill>
          <a:ln>
            <a:noFill/>
          </a:ln>
          <a:effectLst/>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41528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69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5129130" y="1858981"/>
            <a:ext cx="1933745" cy="314346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32656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70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577874" y="1359702"/>
            <a:ext cx="4326916" cy="7033758"/>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3927284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
        <p:nvSpPr>
          <p:cNvPr id="34" name="Picture Placeholder 29"/>
          <p:cNvSpPr>
            <a:spLocks noGrp="1"/>
          </p:cNvSpPr>
          <p:nvPr>
            <p:ph type="pic" sz="quarter" idx="12" hasCustomPrompt="1"/>
          </p:nvPr>
        </p:nvSpPr>
        <p:spPr>
          <a:xfrm>
            <a:off x="8275563" y="3040254"/>
            <a:ext cx="2769447"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0" name="Picture Placeholder 29"/>
          <p:cNvSpPr>
            <a:spLocks noGrp="1"/>
          </p:cNvSpPr>
          <p:nvPr>
            <p:ph type="pic" sz="quarter" idx="11" hasCustomPrompt="1"/>
          </p:nvPr>
        </p:nvSpPr>
        <p:spPr>
          <a:xfrm>
            <a:off x="1138993" y="3040254"/>
            <a:ext cx="2769447"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11" name="Picture Placeholder 10"/>
          <p:cNvSpPr>
            <a:spLocks noGrp="1"/>
          </p:cNvSpPr>
          <p:nvPr>
            <p:ph type="pic" sz="quarter" idx="10" hasCustomPrompt="1"/>
          </p:nvPr>
        </p:nvSpPr>
        <p:spPr>
          <a:xfrm>
            <a:off x="4567927" y="2820226"/>
            <a:ext cx="3056149" cy="496802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38753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8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9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11"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
        <p:nvSpPr>
          <p:cNvPr id="44" name="Picture Placeholder 29"/>
          <p:cNvSpPr>
            <a:spLocks noGrp="1"/>
          </p:cNvSpPr>
          <p:nvPr>
            <p:ph type="pic" sz="quarter" idx="11" hasCustomPrompt="1"/>
          </p:nvPr>
        </p:nvSpPr>
        <p:spPr>
          <a:xfrm>
            <a:off x="5192149" y="1940119"/>
            <a:ext cx="1807703" cy="2955541"/>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4" name="Picture Placeholder 53"/>
          <p:cNvSpPr>
            <a:spLocks noGrp="1"/>
          </p:cNvSpPr>
          <p:nvPr userDrawn="1">
            <p:ph type="pic" sz="quarter" idx="12" hasCustomPrompt="1"/>
          </p:nvPr>
        </p:nvSpPr>
        <p:spPr>
          <a:xfrm>
            <a:off x="3280607" y="2672412"/>
            <a:ext cx="1145391" cy="1527149"/>
          </a:xfrm>
          <a:custGeom>
            <a:avLst/>
            <a:gdLst>
              <a:gd name="connsiteX0" fmla="*/ 0 w 2291080"/>
              <a:gd name="connsiteY0" fmla="*/ 0 h 4065270"/>
              <a:gd name="connsiteX1" fmla="*/ 2291080 w 2291080"/>
              <a:gd name="connsiteY1" fmla="*/ 0 h 4065270"/>
              <a:gd name="connsiteX2" fmla="*/ 2291080 w 2291080"/>
              <a:gd name="connsiteY2" fmla="*/ 4065270 h 4065270"/>
              <a:gd name="connsiteX3" fmla="*/ 0 w 2291080"/>
              <a:gd name="connsiteY3" fmla="*/ 4065270 h 4065270"/>
            </a:gdLst>
            <a:ahLst/>
            <a:cxnLst>
              <a:cxn ang="0">
                <a:pos x="connsiteX0" y="connsiteY0"/>
              </a:cxn>
              <a:cxn ang="0">
                <a:pos x="connsiteX1" y="connsiteY1"/>
              </a:cxn>
              <a:cxn ang="0">
                <a:pos x="connsiteX2" y="connsiteY2"/>
              </a:cxn>
              <a:cxn ang="0">
                <a:pos x="connsiteX3" y="connsiteY3"/>
              </a:cxn>
            </a:cxnLst>
            <a:rect l="l" t="t" r="r" b="b"/>
            <a:pathLst>
              <a:path w="2291080" h="4065270">
                <a:moveTo>
                  <a:pt x="0" y="0"/>
                </a:moveTo>
                <a:lnTo>
                  <a:pt x="2291080" y="0"/>
                </a:lnTo>
                <a:lnTo>
                  <a:pt x="2291080" y="4065270"/>
                </a:lnTo>
                <a:lnTo>
                  <a:pt x="0" y="4065270"/>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6" name="Picture Placeholder 55"/>
          <p:cNvSpPr>
            <a:spLocks noGrp="1"/>
          </p:cNvSpPr>
          <p:nvPr userDrawn="1">
            <p:ph type="pic" sz="quarter" idx="13" hasCustomPrompt="1"/>
          </p:nvPr>
        </p:nvSpPr>
        <p:spPr>
          <a:xfrm>
            <a:off x="7703347" y="2534008"/>
            <a:ext cx="1339199" cy="1793481"/>
          </a:xfrm>
          <a:custGeom>
            <a:avLst/>
            <a:gdLst>
              <a:gd name="connsiteX0" fmla="*/ 0 w 2678747"/>
              <a:gd name="connsiteY0" fmla="*/ 0 h 4774247"/>
              <a:gd name="connsiteX1" fmla="*/ 2678747 w 2678747"/>
              <a:gd name="connsiteY1" fmla="*/ 0 h 4774247"/>
              <a:gd name="connsiteX2" fmla="*/ 2678747 w 2678747"/>
              <a:gd name="connsiteY2" fmla="*/ 4774247 h 4774247"/>
              <a:gd name="connsiteX3" fmla="*/ 0 w 2678747"/>
              <a:gd name="connsiteY3" fmla="*/ 4774247 h 4774247"/>
            </a:gdLst>
            <a:ahLst/>
            <a:cxnLst>
              <a:cxn ang="0">
                <a:pos x="connsiteX0" y="connsiteY0"/>
              </a:cxn>
              <a:cxn ang="0">
                <a:pos x="connsiteX1" y="connsiteY1"/>
              </a:cxn>
              <a:cxn ang="0">
                <a:pos x="connsiteX2" y="connsiteY2"/>
              </a:cxn>
              <a:cxn ang="0">
                <a:pos x="connsiteX3" y="connsiteY3"/>
              </a:cxn>
            </a:cxnLst>
            <a:rect l="l" t="t" r="r" b="b"/>
            <a:pathLst>
              <a:path w="2678747" h="4774247">
                <a:moveTo>
                  <a:pt x="0" y="0"/>
                </a:moveTo>
                <a:lnTo>
                  <a:pt x="2678747" y="0"/>
                </a:lnTo>
                <a:lnTo>
                  <a:pt x="2678747" y="4774247"/>
                </a:lnTo>
                <a:lnTo>
                  <a:pt x="0" y="4774247"/>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4557522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6667">
                                          <p:cBhvr additive="base">
                                            <p:cTn id="7" dur="15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14:bounceEnd="66667">
                                          <p:cBhvr additive="base">
                                            <p:cTn id="11" dur="1500" fill="hold"/>
                                            <p:tgtEl>
                                              <p:spTgt spid="54"/>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14:bounceEnd="66667">
                                          <p:cBhvr additive="base">
                                            <p:cTn id="15" dur="1500" fill="hold"/>
                                            <p:tgtEl>
                                              <p:spTgt spid="56"/>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500" fill="hold"/>
                                            <p:tgtEl>
                                              <p:spTgt spid="54"/>
                                            </p:tgtEl>
                                            <p:attrNameLst>
                                              <p:attrName>ppt_x</p:attrName>
                                            </p:attrNameLst>
                                          </p:cBhvr>
                                          <p:tavLst>
                                            <p:tav tm="0">
                                              <p:val>
                                                <p:strVal val="#ppt_x"/>
                                              </p:val>
                                            </p:tav>
                                            <p:tav tm="100000">
                                              <p:val>
                                                <p:strVal val="#ppt_x"/>
                                              </p:val>
                                            </p:tav>
                                          </p:tavLst>
                                        </p:anim>
                                        <p:anim calcmode="lin" valueType="num">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500" fill="hold"/>
                                            <p:tgtEl>
                                              <p:spTgt spid="56"/>
                                            </p:tgtEl>
                                            <p:attrNameLst>
                                              <p:attrName>ppt_x</p:attrName>
                                            </p:attrNameLst>
                                          </p:cBhvr>
                                          <p:tavLst>
                                            <p:tav tm="0">
                                              <p:val>
                                                <p:strVal val="#ppt_x"/>
                                              </p:val>
                                            </p:tav>
                                            <p:tav tm="100000">
                                              <p:val>
                                                <p:strVal val="#ppt_x"/>
                                              </p:val>
                                            </p:tav>
                                          </p:tavLst>
                                        </p:anim>
                                        <p:anim calcmode="lin" valueType="num">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4361883" y="2485365"/>
            <a:ext cx="3483239"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188529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800" fill="hold"/>
                                        <p:tgtEl>
                                          <p:spTgt spid="9"/>
                                        </p:tgtEl>
                                        <p:attrNameLst>
                                          <p:attrName>ppt_x</p:attrName>
                                        </p:attrNameLst>
                                      </p:cBhvr>
                                      <p:tavLst>
                                        <p:tav tm="0">
                                          <p:val>
                                            <p:strVal val="#ppt_x"/>
                                          </p:val>
                                        </p:tav>
                                        <p:tav tm="100000">
                                          <p:val>
                                            <p:strVal val="#ppt_x"/>
                                          </p:val>
                                        </p:tav>
                                      </p:tavLst>
                                    </p:anim>
                                    <p:anim calcmode="lin" valueType="num">
                                      <p:cBhvr additive="base">
                                        <p:cTn id="8"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1619040" y="2156666"/>
            <a:ext cx="3878368"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55836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100" fill="hold"/>
                                        <p:tgtEl>
                                          <p:spTgt spid="9"/>
                                        </p:tgtEl>
                                        <p:attrNameLst>
                                          <p:attrName>ppt_x</p:attrName>
                                        </p:attrNameLst>
                                      </p:cBhvr>
                                      <p:tavLst>
                                        <p:tav tm="0">
                                          <p:val>
                                            <p:strVal val="0-#ppt_w/2"/>
                                          </p:val>
                                        </p:tav>
                                        <p:tav tm="100000">
                                          <p:val>
                                            <p:strVal val="#ppt_x"/>
                                          </p:val>
                                        </p:tav>
                                      </p:tavLst>
                                    </p:anim>
                                    <p:anim calcmode="lin" valueType="num">
                                      <p:cBhvr additive="base">
                                        <p:cTn id="8" dur="11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4960944" y="4000603"/>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2322612" y="2841596"/>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315720" y="1682592"/>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17" name="Picture Placeholder 15"/>
          <p:cNvSpPr>
            <a:spLocks noGrp="1"/>
          </p:cNvSpPr>
          <p:nvPr>
            <p:ph type="pic" sz="quarter" idx="14" hasCustomPrompt="1"/>
          </p:nvPr>
        </p:nvSpPr>
        <p:spPr>
          <a:xfrm>
            <a:off x="-589057" y="3429001"/>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2078768" y="4588006"/>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05417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000" fill="hold"/>
                                        <p:tgtEl>
                                          <p:spTgt spid="41"/>
                                        </p:tgtEl>
                                        <p:attrNameLst>
                                          <p:attrName>ppt_x</p:attrName>
                                        </p:attrNameLst>
                                      </p:cBhvr>
                                      <p:tavLst>
                                        <p:tav tm="0">
                                          <p:val>
                                            <p:strVal val="#ppt_x"/>
                                          </p:val>
                                        </p:tav>
                                        <p:tav tm="100000">
                                          <p:val>
                                            <p:strVal val="#ppt_x"/>
                                          </p:val>
                                        </p:tav>
                                      </p:tavLst>
                                    </p:anim>
                                    <p:anim calcmode="lin" valueType="num">
                                      <p:cBhvr additive="base">
                                        <p:cTn id="16" dur="10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17" grpId="0" animBg="1"/>
      <p:bldP spid="44"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Basic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DF57CF97-BEFB-4058-B75F-E1636EB4924B}"/>
              </a:ext>
            </a:extLst>
          </p:cNvPr>
          <p:cNvSpPr>
            <a:spLocks noGrp="1"/>
          </p:cNvSpPr>
          <p:nvPr>
            <p:ph type="pic" sz="quarter" idx="16"/>
          </p:nvPr>
        </p:nvSpPr>
        <p:spPr>
          <a:xfrm>
            <a:off x="800099" y="3429000"/>
            <a:ext cx="5210175" cy="262890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1" name="Picture Placeholder 20">
            <a:extLst>
              <a:ext uri="{FF2B5EF4-FFF2-40B4-BE49-F238E27FC236}">
                <a16:creationId xmlns:a16="http://schemas.microsoft.com/office/drawing/2014/main" id="{D26EB64C-7A03-4228-A3C3-09119A54AA51}"/>
              </a:ext>
            </a:extLst>
          </p:cNvPr>
          <p:cNvSpPr>
            <a:spLocks noGrp="1"/>
          </p:cNvSpPr>
          <p:nvPr>
            <p:ph type="pic" sz="quarter" idx="17"/>
          </p:nvPr>
        </p:nvSpPr>
        <p:spPr>
          <a:xfrm>
            <a:off x="800101" y="800100"/>
            <a:ext cx="2993186" cy="2457450"/>
          </a:xfrm>
          <a:custGeom>
            <a:avLst/>
            <a:gdLst>
              <a:gd name="connsiteX0" fmla="*/ 0 w 5210175"/>
              <a:gd name="connsiteY0" fmla="*/ 0 h 2628900"/>
              <a:gd name="connsiteX1" fmla="*/ 5210175 w 5210175"/>
              <a:gd name="connsiteY1" fmla="*/ 0 h 2628900"/>
              <a:gd name="connsiteX2" fmla="*/ 5210175 w 5210175"/>
              <a:gd name="connsiteY2" fmla="*/ 2628900 h 2628900"/>
              <a:gd name="connsiteX3" fmla="*/ 0 w 5210175"/>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5210175" h="2628900">
                <a:moveTo>
                  <a:pt x="0" y="0"/>
                </a:moveTo>
                <a:lnTo>
                  <a:pt x="5210175" y="0"/>
                </a:lnTo>
                <a:lnTo>
                  <a:pt x="5210175" y="2628900"/>
                </a:lnTo>
                <a:lnTo>
                  <a:pt x="0" y="26289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2" name="Picture Placeholder 21">
            <a:extLst>
              <a:ext uri="{FF2B5EF4-FFF2-40B4-BE49-F238E27FC236}">
                <a16:creationId xmlns:a16="http://schemas.microsoft.com/office/drawing/2014/main" id="{B2A1CD65-78F1-4A9A-BB6D-D6ED288D7869}"/>
              </a:ext>
            </a:extLst>
          </p:cNvPr>
          <p:cNvSpPr>
            <a:spLocks noGrp="1"/>
          </p:cNvSpPr>
          <p:nvPr>
            <p:ph type="pic" sz="quarter" idx="18"/>
          </p:nvPr>
        </p:nvSpPr>
        <p:spPr>
          <a:xfrm>
            <a:off x="8398713" y="800100"/>
            <a:ext cx="2993187" cy="2457450"/>
          </a:xfrm>
          <a:custGeom>
            <a:avLst/>
            <a:gdLst>
              <a:gd name="connsiteX0" fmla="*/ 0 w 5210175"/>
              <a:gd name="connsiteY0" fmla="*/ 0 h 2628900"/>
              <a:gd name="connsiteX1" fmla="*/ 5210175 w 5210175"/>
              <a:gd name="connsiteY1" fmla="*/ 0 h 2628900"/>
              <a:gd name="connsiteX2" fmla="*/ 5210175 w 5210175"/>
              <a:gd name="connsiteY2" fmla="*/ 2628900 h 2628900"/>
              <a:gd name="connsiteX3" fmla="*/ 0 w 5210175"/>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5210175" h="2628900">
                <a:moveTo>
                  <a:pt x="0" y="0"/>
                </a:moveTo>
                <a:lnTo>
                  <a:pt x="5210175" y="0"/>
                </a:lnTo>
                <a:lnTo>
                  <a:pt x="5210175" y="2628900"/>
                </a:lnTo>
                <a:lnTo>
                  <a:pt x="0" y="26289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3" name="Picture Placeholder 22">
            <a:extLst>
              <a:ext uri="{FF2B5EF4-FFF2-40B4-BE49-F238E27FC236}">
                <a16:creationId xmlns:a16="http://schemas.microsoft.com/office/drawing/2014/main" id="{465E1D74-9576-4285-8661-1C64B36A9D79}"/>
              </a:ext>
            </a:extLst>
          </p:cNvPr>
          <p:cNvSpPr>
            <a:spLocks noGrp="1"/>
          </p:cNvSpPr>
          <p:nvPr>
            <p:ph type="pic" sz="quarter" idx="19"/>
          </p:nvPr>
        </p:nvSpPr>
        <p:spPr>
          <a:xfrm>
            <a:off x="6181724" y="3429000"/>
            <a:ext cx="5210176" cy="262890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006025889"/>
      </p:ext>
    </p:extLst>
  </p:cSld>
  <p:clrMapOvr>
    <a:masterClrMapping/>
  </p:clrMapOvr>
  <p:transition spd="slow">
    <p:push dir="u"/>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7228910" y="2757695"/>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7228910" y="2395989"/>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7228910" y="2034285"/>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7228910" y="1672579"/>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2750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2.91667E-6 L 3.40711E-6 0.08672 " pathEditMode="relative" rAng="0" ptsTypes="AA">
                                      <p:cBhvr>
                                        <p:cTn id="9" dur="1000" spd="-100000" fill="hold"/>
                                        <p:tgtEl>
                                          <p:spTgt spid="41"/>
                                        </p:tgtEl>
                                        <p:attrNameLst>
                                          <p:attrName>ppt_x</p:attrName>
                                          <p:attrName>ppt_y</p:attrName>
                                        </p:attrNameLst>
                                      </p:cBhvr>
                                      <p:rCtr x="0" y="4332"/>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72 " pathEditMode="relative" rAng="0" ptsTypes="AA">
                                      <p:cBhvr>
                                        <p:cTn id="19" dur="1000" spd="-100000" fill="hold"/>
                                        <p:tgtEl>
                                          <p:spTgt spid="43"/>
                                        </p:tgtEl>
                                        <p:attrNameLst>
                                          <p:attrName>ppt_x</p:attrName>
                                          <p:attrName>ppt_y</p:attrName>
                                        </p:attrNameLst>
                                      </p:cBhvr>
                                      <p:rCtr x="0" y="4332"/>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516636"/>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2"/>
            <a:ext cx="6121400" cy="403957"/>
          </a:xfrm>
          <a:prstGeom prst="rect">
            <a:avLst/>
          </a:prstGeom>
          <a:noFill/>
        </p:spPr>
        <p:txBody>
          <a:bodyPr wrap="square" rtlCol="0">
            <a:spAutoFit/>
          </a:bodyPr>
          <a:lstStyle>
            <a:lvl1pPr>
              <a:defRPr lang="uk-UA" sz="225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1" y="6048457"/>
            <a:ext cx="1155700" cy="523220"/>
          </a:xfrm>
          <a:prstGeom prst="rect">
            <a:avLst/>
          </a:prstGeom>
          <a:noFill/>
        </p:spPr>
        <p:txBody>
          <a:bodyPr wrap="square" rtlCol="0">
            <a:spAutoFit/>
          </a:bodyPr>
          <a:lstStyle>
            <a:lvl1pPr>
              <a:defRPr lang="uk-UA" sz="1400" b="1" smtClean="0">
                <a:solidFill>
                  <a:schemeClr val="accent2"/>
                </a:solidFill>
              </a:defRPr>
            </a:lvl1pPr>
          </a:lstStyle>
          <a:p>
            <a:pPr>
              <a:defRPr/>
            </a:pPr>
            <a:r>
              <a:rPr lang="en-US">
                <a:solidFill>
                  <a:srgbClr val="3087FE"/>
                </a:solidFill>
              </a:rPr>
              <a:t>page</a:t>
            </a:r>
          </a:p>
          <a:p>
            <a:pPr>
              <a:defRPr/>
            </a:pPr>
            <a:r>
              <a:rPr lang="en-US">
                <a:solidFill>
                  <a:srgbClr val="3087FE"/>
                </a:solidFill>
              </a:rPr>
              <a:t>0</a:t>
            </a:r>
            <a:fld id="{37D409AB-2201-4E18-8A34-C31753AD9B06}" type="slidenum">
              <a:rPr smtClean="0">
                <a:solidFill>
                  <a:srgbClr val="3087FE"/>
                </a:solidFill>
              </a:rPr>
              <a:pPr>
                <a:defRPr/>
              </a:pPr>
              <a:t>‹#›</a:t>
            </a:fld>
            <a:endParaRPr>
              <a:solidFill>
                <a:srgbClr val="3087FE"/>
              </a:solidFill>
            </a:endParaRPr>
          </a:p>
        </p:txBody>
      </p:sp>
    </p:spTree>
    <p:extLst>
      <p:ext uri="{BB962C8B-B14F-4D97-AF65-F5344CB8AC3E}">
        <p14:creationId xmlns:p14="http://schemas.microsoft.com/office/powerpoint/2010/main" val="1680179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3" name="Picture Placeholder 6"/>
          <p:cNvSpPr>
            <a:spLocks noGrp="1"/>
          </p:cNvSpPr>
          <p:nvPr>
            <p:ph type="pic" sz="quarter" idx="21"/>
          </p:nvPr>
        </p:nvSpPr>
        <p:spPr>
          <a:xfrm>
            <a:off x="2663465" y="0"/>
            <a:ext cx="9528536" cy="6858000"/>
          </a:xfrm>
          <a:prstGeom prst="rect">
            <a:avLst/>
          </a:prstGeom>
          <a:pattFill prst="pct5">
            <a:fgClr>
              <a:srgbClr val="DEE2E4"/>
            </a:fgClr>
            <a:bgClr>
              <a:srgbClr val="A0ACB1"/>
            </a:bgClr>
          </a:pattFill>
        </p:spPr>
        <p:txBody>
          <a:bodyPr/>
          <a:lstStyle/>
          <a:p>
            <a:endParaRPr lang="en-US"/>
          </a:p>
        </p:txBody>
      </p:sp>
    </p:spTree>
    <p:extLst>
      <p:ext uri="{BB962C8B-B14F-4D97-AF65-F5344CB8AC3E}">
        <p14:creationId xmlns:p14="http://schemas.microsoft.com/office/powerpoint/2010/main" val="3276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6542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866560" y="1401827"/>
            <a:ext cx="3319272" cy="2849026"/>
          </a:xfrm>
          <a:prstGeom prst="rect">
            <a:avLst/>
          </a:prstGeom>
          <a:pattFill prst="pct60">
            <a:fgClr>
              <a:srgbClr val="FFFFFF"/>
            </a:fgClr>
            <a:bgClr>
              <a:srgbClr val="C1C9D5"/>
            </a:bgClr>
          </a:pattFill>
        </p:spPr>
        <p:txBody>
          <a:bodyPr/>
          <a:lstStyle/>
          <a:p>
            <a:endParaRPr lang="en-US"/>
          </a:p>
        </p:txBody>
      </p:sp>
      <p:sp>
        <p:nvSpPr>
          <p:cNvPr id="4" name="Picture Placeholder 6"/>
          <p:cNvSpPr>
            <a:spLocks noGrp="1"/>
          </p:cNvSpPr>
          <p:nvPr>
            <p:ph type="pic" sz="quarter" idx="39"/>
          </p:nvPr>
        </p:nvSpPr>
        <p:spPr>
          <a:xfrm>
            <a:off x="4436365" y="1401827"/>
            <a:ext cx="3319272" cy="2849026"/>
          </a:xfrm>
          <a:prstGeom prst="rect">
            <a:avLst/>
          </a:prstGeom>
          <a:pattFill prst="pct60">
            <a:fgClr>
              <a:srgbClr val="FFFFFF"/>
            </a:fgClr>
            <a:bgClr>
              <a:srgbClr val="C1C9D5"/>
            </a:bgClr>
          </a:pattFill>
        </p:spPr>
        <p:txBody>
          <a:bodyPr/>
          <a:lstStyle>
            <a:lvl1pPr>
              <a:defRPr lang="en-US"/>
            </a:lvl1pPr>
          </a:lstStyle>
          <a:p>
            <a:pPr lvl="0"/>
            <a:endParaRPr lang="en-US"/>
          </a:p>
        </p:txBody>
      </p:sp>
      <p:sp>
        <p:nvSpPr>
          <p:cNvPr id="5" name="Picture Placeholder 6"/>
          <p:cNvSpPr>
            <a:spLocks noGrp="1"/>
          </p:cNvSpPr>
          <p:nvPr>
            <p:ph type="pic" sz="quarter" idx="40"/>
          </p:nvPr>
        </p:nvSpPr>
        <p:spPr>
          <a:xfrm>
            <a:off x="8006169" y="1401827"/>
            <a:ext cx="3319272" cy="2849026"/>
          </a:xfrm>
          <a:prstGeom prst="rect">
            <a:avLst/>
          </a:prstGeom>
          <a:pattFill prst="pct60">
            <a:fgClr>
              <a:srgbClr val="FFFFFF"/>
            </a:fgClr>
            <a:bgClr>
              <a:srgbClr val="C1C9D5"/>
            </a:bgClr>
          </a:pattFill>
        </p:spPr>
        <p:txBody>
          <a:bodyPr/>
          <a:lstStyle>
            <a:lvl1pPr>
              <a:defRPr lang="en-US"/>
            </a:lvl1pPr>
          </a:lstStyle>
          <a:p>
            <a:pPr lvl="0"/>
            <a:endParaRPr lang="en-US"/>
          </a:p>
        </p:txBody>
      </p:sp>
    </p:spTree>
    <p:extLst>
      <p:ext uri="{BB962C8B-B14F-4D97-AF65-F5344CB8AC3E}">
        <p14:creationId xmlns:p14="http://schemas.microsoft.com/office/powerpoint/2010/main" val="29948420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12" name="Picture Placeholder 6"/>
          <p:cNvSpPr>
            <a:spLocks noGrp="1"/>
          </p:cNvSpPr>
          <p:nvPr>
            <p:ph type="pic" sz="quarter" idx="38"/>
          </p:nvPr>
        </p:nvSpPr>
        <p:spPr>
          <a:xfrm>
            <a:off x="47898" y="33384"/>
            <a:ext cx="3684105"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39"/>
          </p:nvPr>
        </p:nvSpPr>
        <p:spPr>
          <a:xfrm>
            <a:off x="3783358" y="33384"/>
            <a:ext cx="3684105"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0"/>
          </p:nvPr>
        </p:nvSpPr>
        <p:spPr>
          <a:xfrm>
            <a:off x="3783358" y="3429000"/>
            <a:ext cx="3684105" cy="3384186"/>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5" name="Picture Placeholder 6"/>
          <p:cNvSpPr>
            <a:spLocks noGrp="1"/>
          </p:cNvSpPr>
          <p:nvPr>
            <p:ph type="pic" sz="quarter" idx="41"/>
          </p:nvPr>
        </p:nvSpPr>
        <p:spPr>
          <a:xfrm>
            <a:off x="47898" y="3429000"/>
            <a:ext cx="3684105" cy="3384186"/>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1569824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eam-Morph-01">
    <p:spTree>
      <p:nvGrpSpPr>
        <p:cNvPr id="1" name=""/>
        <p:cNvGrpSpPr/>
        <p:nvPr/>
      </p:nvGrpSpPr>
      <p:grpSpPr>
        <a:xfrm>
          <a:off x="0" y="0"/>
          <a:ext cx="0" cy="0"/>
          <a:chOff x="0" y="0"/>
          <a:chExt cx="0" cy="0"/>
        </a:xfrm>
      </p:grpSpPr>
      <p:sp>
        <p:nvSpPr>
          <p:cNvPr id="4" name="Picture Placeholder 6"/>
          <p:cNvSpPr>
            <a:spLocks noGrp="1"/>
          </p:cNvSpPr>
          <p:nvPr>
            <p:ph type="pic" sz="quarter" idx="39"/>
          </p:nvPr>
        </p:nvSpPr>
        <p:spPr>
          <a:xfrm>
            <a:off x="1149628"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p:cNvSpPr>
            <a:spLocks noGrp="1"/>
          </p:cNvSpPr>
          <p:nvPr>
            <p:ph type="pic" sz="quarter" idx="40"/>
          </p:nvPr>
        </p:nvSpPr>
        <p:spPr>
          <a:xfrm>
            <a:off x="3157332"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165035"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172737"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9180441"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1246153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eam-Morph-02">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0586796"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7593872"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4600949"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60802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8863786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759387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4600948"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60802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911318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4600948"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608025"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335745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Basic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D26EB64C-7A03-4228-A3C3-09119A54AA51}"/>
              </a:ext>
            </a:extLst>
          </p:cNvPr>
          <p:cNvSpPr>
            <a:spLocks noGrp="1"/>
          </p:cNvSpPr>
          <p:nvPr>
            <p:ph type="pic" sz="quarter" idx="17"/>
          </p:nvPr>
        </p:nvSpPr>
        <p:spPr>
          <a:xfrm>
            <a:off x="800100" y="800100"/>
            <a:ext cx="5295897" cy="2628900"/>
          </a:xfrm>
          <a:custGeom>
            <a:avLst/>
            <a:gdLst>
              <a:gd name="connsiteX0" fmla="*/ 0 w 5210175"/>
              <a:gd name="connsiteY0" fmla="*/ 0 h 2628900"/>
              <a:gd name="connsiteX1" fmla="*/ 5210175 w 5210175"/>
              <a:gd name="connsiteY1" fmla="*/ 0 h 2628900"/>
              <a:gd name="connsiteX2" fmla="*/ 5210175 w 5210175"/>
              <a:gd name="connsiteY2" fmla="*/ 2628900 h 2628900"/>
              <a:gd name="connsiteX3" fmla="*/ 0 w 5210175"/>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5210175" h="2628900">
                <a:moveTo>
                  <a:pt x="0" y="0"/>
                </a:moveTo>
                <a:lnTo>
                  <a:pt x="5210175" y="0"/>
                </a:lnTo>
                <a:lnTo>
                  <a:pt x="5210175" y="2628900"/>
                </a:lnTo>
                <a:lnTo>
                  <a:pt x="0" y="26289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8" name="Picture Placeholder 7">
            <a:extLst>
              <a:ext uri="{FF2B5EF4-FFF2-40B4-BE49-F238E27FC236}">
                <a16:creationId xmlns:a16="http://schemas.microsoft.com/office/drawing/2014/main" id="{289E5104-1BF0-4C7F-A566-9D4AA5607BF6}"/>
              </a:ext>
            </a:extLst>
          </p:cNvPr>
          <p:cNvSpPr>
            <a:spLocks noGrp="1"/>
          </p:cNvSpPr>
          <p:nvPr>
            <p:ph type="pic" sz="quarter" idx="19"/>
          </p:nvPr>
        </p:nvSpPr>
        <p:spPr>
          <a:xfrm>
            <a:off x="6095997" y="3429000"/>
            <a:ext cx="5295903" cy="262890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4039935839"/>
      </p:ext>
    </p:extLst>
  </p:cSld>
  <p:clrMapOvr>
    <a:masterClrMapping/>
  </p:clrMapOvr>
  <p:transition spd="slow">
    <p:push dir="u"/>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62738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365537"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81004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221416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251252"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2192000"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81004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210546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882853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801960" y="1007164"/>
            <a:ext cx="3924233"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7896895" y="347869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5845460" y="347869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845460" y="100716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853164" y="100716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203175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306293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612586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3062931"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9188793" y="2"/>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6125862" y="3458867"/>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11126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306293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612586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3062931"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9188793" y="2"/>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9188793" y="3458867"/>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52381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
        <p:nvSpPr>
          <p:cNvPr id="84" name="Picture Placeholder 83">
            <a:extLst>
              <a:ext uri="{FF2B5EF4-FFF2-40B4-BE49-F238E27FC236}">
                <a16:creationId xmlns:a16="http://schemas.microsoft.com/office/drawing/2014/main" id="{547F1D62-536A-4F79-8D37-91A6FFCF8770}"/>
              </a:ext>
            </a:extLst>
          </p:cNvPr>
          <p:cNvSpPr>
            <a:spLocks noGrp="1"/>
          </p:cNvSpPr>
          <p:nvPr>
            <p:ph type="pic" sz="quarter" idx="39"/>
          </p:nvPr>
        </p:nvSpPr>
        <p:spPr>
          <a:xfrm>
            <a:off x="2441258" y="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5" name="Picture Placeholder 84">
            <a:extLst>
              <a:ext uri="{FF2B5EF4-FFF2-40B4-BE49-F238E27FC236}">
                <a16:creationId xmlns:a16="http://schemas.microsoft.com/office/drawing/2014/main" id="{9E499711-1E7E-4D76-9F28-10113A27F8BC}"/>
              </a:ext>
            </a:extLst>
          </p:cNvPr>
          <p:cNvSpPr>
            <a:spLocks noGrp="1"/>
          </p:cNvSpPr>
          <p:nvPr>
            <p:ph type="pic" sz="quarter" idx="40"/>
          </p:nvPr>
        </p:nvSpPr>
        <p:spPr>
          <a:xfrm>
            <a:off x="4882517" y="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6" name="Picture Placeholder 85">
            <a:extLst>
              <a:ext uri="{FF2B5EF4-FFF2-40B4-BE49-F238E27FC236}">
                <a16:creationId xmlns:a16="http://schemas.microsoft.com/office/drawing/2014/main" id="{85C28D07-CED7-44E6-9820-1F617E6405BA}"/>
              </a:ext>
            </a:extLst>
          </p:cNvPr>
          <p:cNvSpPr>
            <a:spLocks noGrp="1"/>
          </p:cNvSpPr>
          <p:nvPr>
            <p:ph type="pic" sz="quarter" idx="41"/>
          </p:nvPr>
        </p:nvSpPr>
        <p:spPr>
          <a:xfrm>
            <a:off x="7323771" y="0"/>
            <a:ext cx="2426971"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7" name="Picture Placeholder 86">
            <a:extLst>
              <a:ext uri="{FF2B5EF4-FFF2-40B4-BE49-F238E27FC236}">
                <a16:creationId xmlns:a16="http://schemas.microsoft.com/office/drawing/2014/main" id="{B81C2D65-5E82-4B96-BA73-1459034AA4EF}"/>
              </a:ext>
            </a:extLst>
          </p:cNvPr>
          <p:cNvSpPr>
            <a:spLocks noGrp="1"/>
          </p:cNvSpPr>
          <p:nvPr>
            <p:ph type="pic" sz="quarter" idx="42"/>
          </p:nvPr>
        </p:nvSpPr>
        <p:spPr>
          <a:xfrm>
            <a:off x="9765029" y="0"/>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8" name="Picture Placeholder 87">
            <a:extLst>
              <a:ext uri="{FF2B5EF4-FFF2-40B4-BE49-F238E27FC236}">
                <a16:creationId xmlns:a16="http://schemas.microsoft.com/office/drawing/2014/main" id="{F5C9B4A2-BD4C-4613-B1C8-426246442952}"/>
              </a:ext>
            </a:extLst>
          </p:cNvPr>
          <p:cNvSpPr>
            <a:spLocks noGrp="1"/>
          </p:cNvSpPr>
          <p:nvPr>
            <p:ph type="pic" sz="quarter" idx="43"/>
          </p:nvPr>
        </p:nvSpPr>
        <p:spPr>
          <a:xfrm>
            <a:off x="3"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9" name="Picture Placeholder 88">
            <a:extLst>
              <a:ext uri="{FF2B5EF4-FFF2-40B4-BE49-F238E27FC236}">
                <a16:creationId xmlns:a16="http://schemas.microsoft.com/office/drawing/2014/main" id="{C1E587B0-5081-4811-BF09-53C52CD79708}"/>
              </a:ext>
            </a:extLst>
          </p:cNvPr>
          <p:cNvSpPr>
            <a:spLocks noGrp="1"/>
          </p:cNvSpPr>
          <p:nvPr>
            <p:ph type="pic" sz="quarter" idx="44"/>
          </p:nvPr>
        </p:nvSpPr>
        <p:spPr>
          <a:xfrm>
            <a:off x="2441258"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0" name="Picture Placeholder 89">
            <a:extLst>
              <a:ext uri="{FF2B5EF4-FFF2-40B4-BE49-F238E27FC236}">
                <a16:creationId xmlns:a16="http://schemas.microsoft.com/office/drawing/2014/main" id="{848F19B3-C3B8-409D-9B9E-FE0E7C5B97CE}"/>
              </a:ext>
            </a:extLst>
          </p:cNvPr>
          <p:cNvSpPr>
            <a:spLocks noGrp="1"/>
          </p:cNvSpPr>
          <p:nvPr>
            <p:ph type="pic" sz="quarter" idx="45"/>
          </p:nvPr>
        </p:nvSpPr>
        <p:spPr>
          <a:xfrm>
            <a:off x="4882517"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2" name="Picture Placeholder 91">
            <a:extLst>
              <a:ext uri="{FF2B5EF4-FFF2-40B4-BE49-F238E27FC236}">
                <a16:creationId xmlns:a16="http://schemas.microsoft.com/office/drawing/2014/main" id="{2EF10A99-360C-41AA-821D-107E56A62DDD}"/>
              </a:ext>
            </a:extLst>
          </p:cNvPr>
          <p:cNvSpPr>
            <a:spLocks noGrp="1"/>
          </p:cNvSpPr>
          <p:nvPr>
            <p:ph type="pic" sz="quarter" idx="47"/>
          </p:nvPr>
        </p:nvSpPr>
        <p:spPr>
          <a:xfrm>
            <a:off x="9765029" y="2291715"/>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3" name="Picture Placeholder 92">
            <a:extLst>
              <a:ext uri="{FF2B5EF4-FFF2-40B4-BE49-F238E27FC236}">
                <a16:creationId xmlns:a16="http://schemas.microsoft.com/office/drawing/2014/main" id="{F966354A-A564-431F-B7DD-4801994D22FD}"/>
              </a:ext>
            </a:extLst>
          </p:cNvPr>
          <p:cNvSpPr>
            <a:spLocks noGrp="1"/>
          </p:cNvSpPr>
          <p:nvPr>
            <p:ph type="pic" sz="quarter" idx="48"/>
          </p:nvPr>
        </p:nvSpPr>
        <p:spPr>
          <a:xfrm>
            <a:off x="3" y="458343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5" name="Picture Placeholder 94">
            <a:extLst>
              <a:ext uri="{FF2B5EF4-FFF2-40B4-BE49-F238E27FC236}">
                <a16:creationId xmlns:a16="http://schemas.microsoft.com/office/drawing/2014/main" id="{70153A5C-E9DB-46BD-AF67-D5028191A028}"/>
              </a:ext>
            </a:extLst>
          </p:cNvPr>
          <p:cNvSpPr>
            <a:spLocks noGrp="1"/>
          </p:cNvSpPr>
          <p:nvPr>
            <p:ph type="pic" sz="quarter" idx="50"/>
          </p:nvPr>
        </p:nvSpPr>
        <p:spPr>
          <a:xfrm>
            <a:off x="4882517" y="458343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6" name="Picture Placeholder 95">
            <a:extLst>
              <a:ext uri="{FF2B5EF4-FFF2-40B4-BE49-F238E27FC236}">
                <a16:creationId xmlns:a16="http://schemas.microsoft.com/office/drawing/2014/main" id="{F6E16CAF-F7B5-4D3C-A150-056C8546C97D}"/>
              </a:ext>
            </a:extLst>
          </p:cNvPr>
          <p:cNvSpPr>
            <a:spLocks noGrp="1"/>
          </p:cNvSpPr>
          <p:nvPr>
            <p:ph type="pic" sz="quarter" idx="51"/>
          </p:nvPr>
        </p:nvSpPr>
        <p:spPr>
          <a:xfrm>
            <a:off x="7323771" y="4583430"/>
            <a:ext cx="2426971"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7" name="Picture Placeholder 96">
            <a:extLst>
              <a:ext uri="{FF2B5EF4-FFF2-40B4-BE49-F238E27FC236}">
                <a16:creationId xmlns:a16="http://schemas.microsoft.com/office/drawing/2014/main" id="{DEA29BFE-0750-4CED-858B-21CC3D43CF99}"/>
              </a:ext>
            </a:extLst>
          </p:cNvPr>
          <p:cNvSpPr>
            <a:spLocks noGrp="1"/>
          </p:cNvSpPr>
          <p:nvPr>
            <p:ph type="pic" sz="quarter" idx="52"/>
          </p:nvPr>
        </p:nvSpPr>
        <p:spPr>
          <a:xfrm>
            <a:off x="9765029" y="4583430"/>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62127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4/3*#ppt_w"/>
                                          </p:val>
                                        </p:tav>
                                        <p:tav tm="100000">
                                          <p:val>
                                            <p:strVal val="#ppt_w"/>
                                          </p:val>
                                        </p:tav>
                                      </p:tavLst>
                                    </p:anim>
                                    <p:anim calcmode="lin" valueType="num">
                                      <p:cBhvr>
                                        <p:cTn id="8" dur="500" fill="hold"/>
                                        <p:tgtEl>
                                          <p:spTgt spid="9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strVal val="4/3*#ppt_w"/>
                                          </p:val>
                                        </p:tav>
                                        <p:tav tm="100000">
                                          <p:val>
                                            <p:strVal val="#ppt_w"/>
                                          </p:val>
                                        </p:tav>
                                      </p:tavLst>
                                    </p:anim>
                                    <p:anim calcmode="lin" valueType="num">
                                      <p:cBhvr>
                                        <p:cTn id="12" dur="500" fill="hold"/>
                                        <p:tgtEl>
                                          <p:spTgt spid="85"/>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strVal val="4/3*#ppt_w"/>
                                          </p:val>
                                        </p:tav>
                                        <p:tav tm="100000">
                                          <p:val>
                                            <p:strVal val="#ppt_w"/>
                                          </p:val>
                                        </p:tav>
                                      </p:tavLst>
                                    </p:anim>
                                    <p:anim calcmode="lin" valueType="num">
                                      <p:cBhvr>
                                        <p:cTn id="16" dur="500" fill="hold"/>
                                        <p:tgtEl>
                                          <p:spTgt spid="86"/>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strVal val="4/3*#ppt_w"/>
                                          </p:val>
                                        </p:tav>
                                        <p:tav tm="100000">
                                          <p:val>
                                            <p:strVal val="#ppt_w"/>
                                          </p:val>
                                        </p:tav>
                                      </p:tavLst>
                                    </p:anim>
                                    <p:anim calcmode="lin" valueType="num">
                                      <p:cBhvr>
                                        <p:cTn id="20" dur="500" fill="hold"/>
                                        <p:tgtEl>
                                          <p:spTgt spid="87"/>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4/3*#ppt_w"/>
                                          </p:val>
                                        </p:tav>
                                        <p:tav tm="100000">
                                          <p:val>
                                            <p:strVal val="#ppt_w"/>
                                          </p:val>
                                        </p:tav>
                                      </p:tavLst>
                                    </p:anim>
                                    <p:anim calcmode="lin" valueType="num">
                                      <p:cBhvr>
                                        <p:cTn id="24" dur="500" fill="hold"/>
                                        <p:tgtEl>
                                          <p:spTgt spid="9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strVal val="4/3*#ppt_w"/>
                                          </p:val>
                                        </p:tav>
                                        <p:tav tm="100000">
                                          <p:val>
                                            <p:strVal val="#ppt_w"/>
                                          </p:val>
                                        </p:tav>
                                      </p:tavLst>
                                    </p:anim>
                                    <p:anim calcmode="lin" valueType="num">
                                      <p:cBhvr>
                                        <p:cTn id="28" dur="500" fill="hold"/>
                                        <p:tgtEl>
                                          <p:spTgt spid="9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ppt_w</p:attrName>
                                        </p:attrNameLst>
                                      </p:cBhvr>
                                      <p:tavLst>
                                        <p:tav tm="0">
                                          <p:val>
                                            <p:strVal val="4/3*#ppt_w"/>
                                          </p:val>
                                        </p:tav>
                                        <p:tav tm="100000">
                                          <p:val>
                                            <p:strVal val="#ppt_w"/>
                                          </p:val>
                                        </p:tav>
                                      </p:tavLst>
                                    </p:anim>
                                    <p:anim calcmode="lin" valueType="num">
                                      <p:cBhvr>
                                        <p:cTn id="32" dur="500" fill="hold"/>
                                        <p:tgtEl>
                                          <p:spTgt spid="9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95"/>
                                        </p:tgtEl>
                                        <p:attrNameLst>
                                          <p:attrName>style.visibility</p:attrName>
                                        </p:attrNameLst>
                                      </p:cBhvr>
                                      <p:to>
                                        <p:strVal val="visible"/>
                                      </p:to>
                                    </p:set>
                                    <p:anim calcmode="lin" valueType="num">
                                      <p:cBhvr>
                                        <p:cTn id="35" dur="500" fill="hold"/>
                                        <p:tgtEl>
                                          <p:spTgt spid="95"/>
                                        </p:tgtEl>
                                        <p:attrNameLst>
                                          <p:attrName>ppt_w</p:attrName>
                                        </p:attrNameLst>
                                      </p:cBhvr>
                                      <p:tavLst>
                                        <p:tav tm="0">
                                          <p:val>
                                            <p:strVal val="4/3*#ppt_w"/>
                                          </p:val>
                                        </p:tav>
                                        <p:tav tm="100000">
                                          <p:val>
                                            <p:strVal val="#ppt_w"/>
                                          </p:val>
                                        </p:tav>
                                      </p:tavLst>
                                    </p:anim>
                                    <p:anim calcmode="lin" valueType="num">
                                      <p:cBhvr>
                                        <p:cTn id="36" dur="500" fill="hold"/>
                                        <p:tgtEl>
                                          <p:spTgt spid="95"/>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strVal val="4/3*#ppt_w"/>
                                          </p:val>
                                        </p:tav>
                                        <p:tav tm="100000">
                                          <p:val>
                                            <p:strVal val="#ppt_w"/>
                                          </p:val>
                                        </p:tav>
                                      </p:tavLst>
                                    </p:anim>
                                    <p:anim calcmode="lin" valueType="num">
                                      <p:cBhvr>
                                        <p:cTn id="40" dur="500" fill="hold"/>
                                        <p:tgtEl>
                                          <p:spTgt spid="89"/>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strVal val="4/3*#ppt_w"/>
                                          </p:val>
                                        </p:tav>
                                        <p:tav tm="100000">
                                          <p:val>
                                            <p:strVal val="#ppt_w"/>
                                          </p:val>
                                        </p:tav>
                                      </p:tavLst>
                                    </p:anim>
                                    <p:anim calcmode="lin" valueType="num">
                                      <p:cBhvr>
                                        <p:cTn id="44" dur="500" fill="hold"/>
                                        <p:tgtEl>
                                          <p:spTgt spid="8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93"/>
                                        </p:tgtEl>
                                        <p:attrNameLst>
                                          <p:attrName>style.visibility</p:attrName>
                                        </p:attrNameLst>
                                      </p:cBhvr>
                                      <p:to>
                                        <p:strVal val="visible"/>
                                      </p:to>
                                    </p:set>
                                    <p:anim calcmode="lin" valueType="num">
                                      <p:cBhvr>
                                        <p:cTn id="51" dur="500" fill="hold"/>
                                        <p:tgtEl>
                                          <p:spTgt spid="93"/>
                                        </p:tgtEl>
                                        <p:attrNameLst>
                                          <p:attrName>ppt_w</p:attrName>
                                        </p:attrNameLst>
                                      </p:cBhvr>
                                      <p:tavLst>
                                        <p:tav tm="0">
                                          <p:val>
                                            <p:strVal val="4/3*#ppt_w"/>
                                          </p:val>
                                        </p:tav>
                                        <p:tav tm="100000">
                                          <p:val>
                                            <p:strVal val="#ppt_w"/>
                                          </p:val>
                                        </p:tav>
                                      </p:tavLst>
                                    </p:anim>
                                    <p:anim calcmode="lin" valueType="num">
                                      <p:cBhvr>
                                        <p:cTn id="52" dur="500" fill="hold"/>
                                        <p:tgtEl>
                                          <p:spTgt spid="9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2" grpId="0" animBg="1"/>
      <p:bldP spid="93" grpId="0" animBg="1"/>
      <p:bldP spid="95" grpId="0" animBg="1"/>
      <p:bldP spid="96" grpId="0" animBg="1"/>
      <p:bldP spid="97"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4"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2033988"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6101953"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8135936" y="1"/>
            <a:ext cx="202208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10169920" y="1"/>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2033988"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4067972"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6101953"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10169920" y="1717715"/>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4"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2033988"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6101953"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8135936" y="3435428"/>
            <a:ext cx="202208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4"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4067972"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6101953"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10169920" y="5153141"/>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Tree>
    <p:extLst>
      <p:ext uri="{BB962C8B-B14F-4D97-AF65-F5344CB8AC3E}">
        <p14:creationId xmlns:p14="http://schemas.microsoft.com/office/powerpoint/2010/main" val="124694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3DD1C2-C46F-4111-8691-AF13BE6E39C6}"/>
              </a:ext>
            </a:extLst>
          </p:cNvPr>
          <p:cNvSpPr>
            <a:spLocks noGrp="1"/>
          </p:cNvSpPr>
          <p:nvPr>
            <p:ph type="pic" sz="quarter" idx="41"/>
          </p:nvPr>
        </p:nvSpPr>
        <p:spPr>
          <a:xfrm>
            <a:off x="6090970" y="2434679"/>
            <a:ext cx="2860059"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463411" y="2434679"/>
            <a:ext cx="2860059"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86445855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6C5A2-21C0-4124-8346-6F4224A77D4D}"/>
              </a:ext>
            </a:extLst>
          </p:cNvPr>
          <p:cNvSpPr>
            <a:spLocks noGrp="1"/>
          </p:cNvSpPr>
          <p:nvPr>
            <p:ph type="pic" sz="quarter" idx="40"/>
          </p:nvPr>
        </p:nvSpPr>
        <p:spPr>
          <a:xfrm>
            <a:off x="1559701" y="1721224"/>
            <a:ext cx="294447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4598808 w 5889724"/>
              <a:gd name="connsiteY3" fmla="*/ 3281082 h 3281082"/>
              <a:gd name="connsiteX4" fmla="*/ 726142 w 5889724"/>
              <a:gd name="connsiteY4" fmla="*/ 3281082 h 3281082"/>
              <a:gd name="connsiteX5" fmla="*/ 0 w 5889724"/>
              <a:gd name="connsiteY5" fmla="*/ 3281082 h 32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724" h="3281082">
                <a:moveTo>
                  <a:pt x="0" y="0"/>
                </a:moveTo>
                <a:lnTo>
                  <a:pt x="5889724" y="0"/>
                </a:lnTo>
                <a:lnTo>
                  <a:pt x="5889724" y="3281082"/>
                </a:lnTo>
                <a:lnTo>
                  <a:pt x="4598808" y="3281082"/>
                </a:lnTo>
                <a:lnTo>
                  <a:pt x="726142"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2" name="Picture Placeholder 11">
            <a:extLst>
              <a:ext uri="{FF2B5EF4-FFF2-40B4-BE49-F238E27FC236}">
                <a16:creationId xmlns:a16="http://schemas.microsoft.com/office/drawing/2014/main" id="{1227DA8D-2981-4111-A228-A72FCA3F9705}"/>
              </a:ext>
            </a:extLst>
          </p:cNvPr>
          <p:cNvSpPr>
            <a:spLocks noGrp="1"/>
          </p:cNvSpPr>
          <p:nvPr>
            <p:ph type="pic" sz="quarter" idx="41"/>
          </p:nvPr>
        </p:nvSpPr>
        <p:spPr>
          <a:xfrm>
            <a:off x="4849849" y="1721224"/>
            <a:ext cx="294447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0 w 5889724"/>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4" h="3281082">
                <a:moveTo>
                  <a:pt x="0" y="0"/>
                </a:moveTo>
                <a:lnTo>
                  <a:pt x="5889724" y="0"/>
                </a:lnTo>
                <a:lnTo>
                  <a:pt x="5889724"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4" name="Picture Placeholder 13">
            <a:extLst>
              <a:ext uri="{FF2B5EF4-FFF2-40B4-BE49-F238E27FC236}">
                <a16:creationId xmlns:a16="http://schemas.microsoft.com/office/drawing/2014/main" id="{656C2B7F-79ED-47F6-8F62-450E015B464A}"/>
              </a:ext>
            </a:extLst>
          </p:cNvPr>
          <p:cNvSpPr>
            <a:spLocks noGrp="1"/>
          </p:cNvSpPr>
          <p:nvPr>
            <p:ph type="pic" sz="quarter" idx="42"/>
          </p:nvPr>
        </p:nvSpPr>
        <p:spPr>
          <a:xfrm>
            <a:off x="8139999" y="1721224"/>
            <a:ext cx="2944479" cy="1640541"/>
          </a:xfrm>
          <a:custGeom>
            <a:avLst/>
            <a:gdLst>
              <a:gd name="connsiteX0" fmla="*/ 0 w 5889723"/>
              <a:gd name="connsiteY0" fmla="*/ 0 h 3281082"/>
              <a:gd name="connsiteX1" fmla="*/ 5889723 w 5889723"/>
              <a:gd name="connsiteY1" fmla="*/ 0 h 3281082"/>
              <a:gd name="connsiteX2" fmla="*/ 5889723 w 5889723"/>
              <a:gd name="connsiteY2" fmla="*/ 3281082 h 3281082"/>
              <a:gd name="connsiteX3" fmla="*/ 0 w 5889723"/>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3" h="3281082">
                <a:moveTo>
                  <a:pt x="0" y="0"/>
                </a:moveTo>
                <a:lnTo>
                  <a:pt x="5889723" y="0"/>
                </a:lnTo>
                <a:lnTo>
                  <a:pt x="5889723"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Tree>
    <p:extLst>
      <p:ext uri="{BB962C8B-B14F-4D97-AF65-F5344CB8AC3E}">
        <p14:creationId xmlns:p14="http://schemas.microsoft.com/office/powerpoint/2010/main" val="329978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3*#ppt_w"/>
                                          </p:val>
                                        </p:tav>
                                        <p:tav tm="100000">
                                          <p:val>
                                            <p:strVal val="#ppt_w"/>
                                          </p:val>
                                        </p:tav>
                                      </p:tavLst>
                                    </p:anim>
                                    <p:anim calcmode="lin" valueType="num">
                                      <p:cBhvr>
                                        <p:cTn id="8" dur="500" fill="hold"/>
                                        <p:tgtEl>
                                          <p:spTgt spid="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3D70656-C88E-47A8-AF4E-6796ABD03767}"/>
              </a:ext>
            </a:extLst>
          </p:cNvPr>
          <p:cNvSpPr>
            <a:spLocks noGrp="1"/>
          </p:cNvSpPr>
          <p:nvPr>
            <p:ph type="pic" sz="quarter" idx="40"/>
          </p:nvPr>
        </p:nvSpPr>
        <p:spPr>
          <a:xfrm>
            <a:off x="336144"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8" name="Picture Placeholder 17">
            <a:extLst>
              <a:ext uri="{FF2B5EF4-FFF2-40B4-BE49-F238E27FC236}">
                <a16:creationId xmlns:a16="http://schemas.microsoft.com/office/drawing/2014/main" id="{2C696FB3-7798-452D-A70D-9F9025FD10F5}"/>
              </a:ext>
            </a:extLst>
          </p:cNvPr>
          <p:cNvSpPr>
            <a:spLocks noGrp="1"/>
          </p:cNvSpPr>
          <p:nvPr>
            <p:ph type="pic" sz="quarter" idx="41"/>
          </p:nvPr>
        </p:nvSpPr>
        <p:spPr>
          <a:xfrm>
            <a:off x="2659941"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9" name="Picture Placeholder 18">
            <a:extLst>
              <a:ext uri="{FF2B5EF4-FFF2-40B4-BE49-F238E27FC236}">
                <a16:creationId xmlns:a16="http://schemas.microsoft.com/office/drawing/2014/main" id="{20011766-26D5-4106-9378-06DEFFB04B69}"/>
              </a:ext>
            </a:extLst>
          </p:cNvPr>
          <p:cNvSpPr>
            <a:spLocks noGrp="1"/>
          </p:cNvSpPr>
          <p:nvPr>
            <p:ph type="pic" sz="quarter" idx="42"/>
          </p:nvPr>
        </p:nvSpPr>
        <p:spPr>
          <a:xfrm>
            <a:off x="4983739"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0" name="Picture Placeholder 19">
            <a:extLst>
              <a:ext uri="{FF2B5EF4-FFF2-40B4-BE49-F238E27FC236}">
                <a16:creationId xmlns:a16="http://schemas.microsoft.com/office/drawing/2014/main" id="{AEA1BFBE-A9BC-46DF-B192-ABC87F485ECD}"/>
              </a:ext>
            </a:extLst>
          </p:cNvPr>
          <p:cNvSpPr>
            <a:spLocks noGrp="1"/>
          </p:cNvSpPr>
          <p:nvPr>
            <p:ph type="pic" sz="quarter" idx="43"/>
          </p:nvPr>
        </p:nvSpPr>
        <p:spPr>
          <a:xfrm>
            <a:off x="7307540" y="1481330"/>
            <a:ext cx="2224520" cy="1880436"/>
          </a:xfrm>
          <a:custGeom>
            <a:avLst/>
            <a:gdLst>
              <a:gd name="connsiteX0" fmla="*/ 0 w 4449619"/>
              <a:gd name="connsiteY0" fmla="*/ 0 h 3760873"/>
              <a:gd name="connsiteX1" fmla="*/ 4449619 w 4449619"/>
              <a:gd name="connsiteY1" fmla="*/ 0 h 3760873"/>
              <a:gd name="connsiteX2" fmla="*/ 4449619 w 4449619"/>
              <a:gd name="connsiteY2" fmla="*/ 3760873 h 3760873"/>
              <a:gd name="connsiteX3" fmla="*/ 0 w 4449619"/>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19" h="3760873">
                <a:moveTo>
                  <a:pt x="0" y="0"/>
                </a:moveTo>
                <a:lnTo>
                  <a:pt x="4449619" y="0"/>
                </a:lnTo>
                <a:lnTo>
                  <a:pt x="4449619"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1" name="Picture Placeholder 20">
            <a:extLst>
              <a:ext uri="{FF2B5EF4-FFF2-40B4-BE49-F238E27FC236}">
                <a16:creationId xmlns:a16="http://schemas.microsoft.com/office/drawing/2014/main" id="{5B7D466C-A520-4902-99C4-B78E98A6E6CB}"/>
              </a:ext>
            </a:extLst>
          </p:cNvPr>
          <p:cNvSpPr>
            <a:spLocks noGrp="1"/>
          </p:cNvSpPr>
          <p:nvPr>
            <p:ph type="pic" sz="quarter" idx="44"/>
          </p:nvPr>
        </p:nvSpPr>
        <p:spPr>
          <a:xfrm>
            <a:off x="9631333"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Tree>
    <p:extLst>
      <p:ext uri="{BB962C8B-B14F-4D97-AF65-F5344CB8AC3E}">
        <p14:creationId xmlns:p14="http://schemas.microsoft.com/office/powerpoint/2010/main" val="243999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3*#ppt_w"/>
                                          </p:val>
                                        </p:tav>
                                        <p:tav tm="100000">
                                          <p:val>
                                            <p:strVal val="#ppt_w"/>
                                          </p:val>
                                        </p:tav>
                                      </p:tavLst>
                                    </p:anim>
                                    <p:anim calcmode="lin" valueType="num">
                                      <p:cBhvr>
                                        <p:cTn id="8" dur="500" fill="hold"/>
                                        <p:tgtEl>
                                          <p:spTgt spid="17"/>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3*#ppt_w"/>
                                          </p:val>
                                        </p:tav>
                                        <p:tav tm="100000">
                                          <p:val>
                                            <p:strVal val="#ppt_w"/>
                                          </p:val>
                                        </p:tav>
                                      </p:tavLst>
                                    </p:anim>
                                    <p:anim calcmode="lin" valueType="num">
                                      <p:cBhvr>
                                        <p:cTn id="12" dur="500" fill="hold"/>
                                        <p:tgtEl>
                                          <p:spTgt spid="18"/>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4/3*#ppt_w"/>
                                          </p:val>
                                        </p:tav>
                                        <p:tav tm="100000">
                                          <p:val>
                                            <p:strVal val="#ppt_w"/>
                                          </p:val>
                                        </p:tav>
                                      </p:tavLst>
                                    </p:anim>
                                    <p:anim calcmode="lin" valueType="num">
                                      <p:cBhvr>
                                        <p:cTn id="16" dur="500" fill="hold"/>
                                        <p:tgtEl>
                                          <p:spTgt spid="19"/>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4/3*#ppt_w"/>
                                          </p:val>
                                        </p:tav>
                                        <p:tav tm="100000">
                                          <p:val>
                                            <p:strVal val="#ppt_w"/>
                                          </p:val>
                                        </p:tav>
                                      </p:tavLst>
                                    </p:anim>
                                    <p:anim calcmode="lin" valueType="num">
                                      <p:cBhvr>
                                        <p:cTn id="24" dur="500" fill="hold"/>
                                        <p:tgtEl>
                                          <p:spTgt spid="2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Basic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D26EB64C-7A03-4228-A3C3-09119A54AA51}"/>
              </a:ext>
            </a:extLst>
          </p:cNvPr>
          <p:cNvSpPr>
            <a:spLocks noGrp="1"/>
          </p:cNvSpPr>
          <p:nvPr>
            <p:ph type="pic" sz="quarter" idx="17"/>
          </p:nvPr>
        </p:nvSpPr>
        <p:spPr>
          <a:xfrm>
            <a:off x="800100" y="3429000"/>
            <a:ext cx="5295897" cy="2628900"/>
          </a:xfrm>
          <a:custGeom>
            <a:avLst/>
            <a:gdLst>
              <a:gd name="connsiteX0" fmla="*/ 0 w 5210175"/>
              <a:gd name="connsiteY0" fmla="*/ 0 h 2628900"/>
              <a:gd name="connsiteX1" fmla="*/ 5210175 w 5210175"/>
              <a:gd name="connsiteY1" fmla="*/ 0 h 2628900"/>
              <a:gd name="connsiteX2" fmla="*/ 5210175 w 5210175"/>
              <a:gd name="connsiteY2" fmla="*/ 2628900 h 2628900"/>
              <a:gd name="connsiteX3" fmla="*/ 0 w 5210175"/>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5210175" h="2628900">
                <a:moveTo>
                  <a:pt x="0" y="0"/>
                </a:moveTo>
                <a:lnTo>
                  <a:pt x="5210175" y="0"/>
                </a:lnTo>
                <a:lnTo>
                  <a:pt x="5210175" y="2628900"/>
                </a:lnTo>
                <a:lnTo>
                  <a:pt x="0" y="26289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8" name="Picture Placeholder 7">
            <a:extLst>
              <a:ext uri="{FF2B5EF4-FFF2-40B4-BE49-F238E27FC236}">
                <a16:creationId xmlns:a16="http://schemas.microsoft.com/office/drawing/2014/main" id="{289E5104-1BF0-4C7F-A566-9D4AA5607BF6}"/>
              </a:ext>
            </a:extLst>
          </p:cNvPr>
          <p:cNvSpPr>
            <a:spLocks noGrp="1"/>
          </p:cNvSpPr>
          <p:nvPr>
            <p:ph type="pic" sz="quarter" idx="19"/>
          </p:nvPr>
        </p:nvSpPr>
        <p:spPr>
          <a:xfrm>
            <a:off x="6095997" y="800100"/>
            <a:ext cx="5295903" cy="262890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992713054"/>
      </p:ext>
    </p:extLst>
  </p:cSld>
  <p:clrMapOvr>
    <a:masterClrMapping/>
  </p:clrMapOvr>
  <p:transition spd="slow">
    <p:push dir="u"/>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68464A-15E7-4D9B-AD60-34512335592F}"/>
              </a:ext>
            </a:extLst>
          </p:cNvPr>
          <p:cNvSpPr>
            <a:spLocks noGrp="1"/>
          </p:cNvSpPr>
          <p:nvPr>
            <p:ph type="pic" sz="quarter" idx="40"/>
          </p:nvPr>
        </p:nvSpPr>
        <p:spPr>
          <a:xfrm>
            <a:off x="6381903" y="2430051"/>
            <a:ext cx="2571847" cy="2661088"/>
          </a:xfrm>
          <a:custGeom>
            <a:avLst/>
            <a:gdLst>
              <a:gd name="connsiteX0" fmla="*/ 0 w 5144364"/>
              <a:gd name="connsiteY0" fmla="*/ 0 h 7083816"/>
              <a:gd name="connsiteX1" fmla="*/ 5144364 w 5144364"/>
              <a:gd name="connsiteY1" fmla="*/ 0 h 7083816"/>
              <a:gd name="connsiteX2" fmla="*/ 5144364 w 5144364"/>
              <a:gd name="connsiteY2" fmla="*/ 7083816 h 7083816"/>
              <a:gd name="connsiteX3" fmla="*/ 0 w 5144364"/>
              <a:gd name="connsiteY3" fmla="*/ 7083816 h 7083816"/>
            </a:gdLst>
            <a:ahLst/>
            <a:cxnLst>
              <a:cxn ang="0">
                <a:pos x="connsiteX0" y="connsiteY0"/>
              </a:cxn>
              <a:cxn ang="0">
                <a:pos x="connsiteX1" y="connsiteY1"/>
              </a:cxn>
              <a:cxn ang="0">
                <a:pos x="connsiteX2" y="connsiteY2"/>
              </a:cxn>
              <a:cxn ang="0">
                <a:pos x="connsiteX3" y="connsiteY3"/>
              </a:cxn>
            </a:cxnLst>
            <a:rect l="l" t="t" r="r" b="b"/>
            <a:pathLst>
              <a:path w="5144364" h="7083816">
                <a:moveTo>
                  <a:pt x="0" y="0"/>
                </a:moveTo>
                <a:lnTo>
                  <a:pt x="5144364" y="0"/>
                </a:lnTo>
                <a:lnTo>
                  <a:pt x="5144364" y="7083816"/>
                </a:lnTo>
                <a:lnTo>
                  <a:pt x="0" y="7083816"/>
                </a:lnTo>
                <a:close/>
              </a:path>
            </a:pathLst>
          </a:custGeom>
          <a:pattFill prst="pct60">
            <a:fgClr>
              <a:srgbClr val="FFFFFF"/>
            </a:fgClr>
            <a:bgClr>
              <a:srgbClr val="E6E9EE"/>
            </a:bgClr>
          </a:pattFill>
        </p:spPr>
        <p:txBody>
          <a:bodyPr anchor="ctr"/>
          <a:lstStyle>
            <a:lvl1pPr algn="ctr">
              <a:defRPr lang="en-US" sz="1800"/>
            </a:lvl1pPr>
          </a:lstStyle>
          <a:p>
            <a:pPr lvl="0"/>
            <a:endParaRPr lang="en-US"/>
          </a:p>
        </p:txBody>
      </p:sp>
    </p:spTree>
    <p:extLst>
      <p:ext uri="{BB962C8B-B14F-4D97-AF65-F5344CB8AC3E}">
        <p14:creationId xmlns:p14="http://schemas.microsoft.com/office/powerpoint/2010/main" val="22080306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466055"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2" name="Picture Placeholder 11">
            <a:extLst>
              <a:ext uri="{FF2B5EF4-FFF2-40B4-BE49-F238E27FC236}">
                <a16:creationId xmlns:a16="http://schemas.microsoft.com/office/drawing/2014/main" id="{E6B722B3-CFC5-45EA-9ED6-3E100F31BD14}"/>
              </a:ext>
            </a:extLst>
          </p:cNvPr>
          <p:cNvSpPr>
            <a:spLocks noGrp="1"/>
          </p:cNvSpPr>
          <p:nvPr>
            <p:ph type="pic" sz="quarter" idx="41"/>
          </p:nvPr>
        </p:nvSpPr>
        <p:spPr>
          <a:xfrm>
            <a:off x="6475553"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466055"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4" name="Picture Placeholder 13">
            <a:extLst>
              <a:ext uri="{FF2B5EF4-FFF2-40B4-BE49-F238E27FC236}">
                <a16:creationId xmlns:a16="http://schemas.microsoft.com/office/drawing/2014/main" id="{09D065CD-90D1-4F95-954E-57604EA9B4A1}"/>
              </a:ext>
            </a:extLst>
          </p:cNvPr>
          <p:cNvSpPr>
            <a:spLocks noGrp="1"/>
          </p:cNvSpPr>
          <p:nvPr>
            <p:ph type="pic" sz="quarter" idx="43"/>
          </p:nvPr>
        </p:nvSpPr>
        <p:spPr>
          <a:xfrm>
            <a:off x="6475553"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6409226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466055"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466055"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23766631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DED6899-EE35-4C9F-85BC-2800893A7A01}"/>
              </a:ext>
            </a:extLst>
          </p:cNvPr>
          <p:cNvSpPr>
            <a:spLocks noGrp="1"/>
          </p:cNvSpPr>
          <p:nvPr>
            <p:ph type="pic" sz="quarter" idx="40"/>
          </p:nvPr>
        </p:nvSpPr>
        <p:spPr>
          <a:xfrm>
            <a:off x="1100787"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8" name="Picture Placeholder 37">
            <a:extLst>
              <a:ext uri="{FF2B5EF4-FFF2-40B4-BE49-F238E27FC236}">
                <a16:creationId xmlns:a16="http://schemas.microsoft.com/office/drawing/2014/main" id="{C8CD014F-DCFE-440B-9C46-DE5E50FC1AC8}"/>
              </a:ext>
            </a:extLst>
          </p:cNvPr>
          <p:cNvSpPr>
            <a:spLocks noGrp="1"/>
          </p:cNvSpPr>
          <p:nvPr>
            <p:ph type="pic" sz="quarter" idx="41"/>
          </p:nvPr>
        </p:nvSpPr>
        <p:spPr>
          <a:xfrm>
            <a:off x="4429341"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9" name="Picture Placeholder 38">
            <a:extLst>
              <a:ext uri="{FF2B5EF4-FFF2-40B4-BE49-F238E27FC236}">
                <a16:creationId xmlns:a16="http://schemas.microsoft.com/office/drawing/2014/main" id="{F25211DE-2900-41DB-94E0-DADC7578762E}"/>
              </a:ext>
            </a:extLst>
          </p:cNvPr>
          <p:cNvSpPr>
            <a:spLocks noGrp="1"/>
          </p:cNvSpPr>
          <p:nvPr>
            <p:ph type="pic" sz="quarter" idx="42"/>
          </p:nvPr>
        </p:nvSpPr>
        <p:spPr>
          <a:xfrm>
            <a:off x="7757896"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0" name="Picture Placeholder 39">
            <a:extLst>
              <a:ext uri="{FF2B5EF4-FFF2-40B4-BE49-F238E27FC236}">
                <a16:creationId xmlns:a16="http://schemas.microsoft.com/office/drawing/2014/main" id="{0051C6DB-32A3-4464-AE10-5633A7CE53C8}"/>
              </a:ext>
            </a:extLst>
          </p:cNvPr>
          <p:cNvSpPr>
            <a:spLocks noGrp="1"/>
          </p:cNvSpPr>
          <p:nvPr>
            <p:ph type="pic" sz="quarter" idx="43"/>
          </p:nvPr>
        </p:nvSpPr>
        <p:spPr>
          <a:xfrm>
            <a:off x="1100787"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1" name="Picture Placeholder 40">
            <a:extLst>
              <a:ext uri="{FF2B5EF4-FFF2-40B4-BE49-F238E27FC236}">
                <a16:creationId xmlns:a16="http://schemas.microsoft.com/office/drawing/2014/main" id="{B30DC47F-8DF3-4F33-B1B6-FF730859D681}"/>
              </a:ext>
            </a:extLst>
          </p:cNvPr>
          <p:cNvSpPr>
            <a:spLocks noGrp="1"/>
          </p:cNvSpPr>
          <p:nvPr>
            <p:ph type="pic" sz="quarter" idx="44"/>
          </p:nvPr>
        </p:nvSpPr>
        <p:spPr>
          <a:xfrm>
            <a:off x="4429341"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2" name="Picture Placeholder 41">
            <a:extLst>
              <a:ext uri="{FF2B5EF4-FFF2-40B4-BE49-F238E27FC236}">
                <a16:creationId xmlns:a16="http://schemas.microsoft.com/office/drawing/2014/main" id="{8F4643DF-0111-4FA8-BE96-A6CE1DA67C8F}"/>
              </a:ext>
            </a:extLst>
          </p:cNvPr>
          <p:cNvSpPr>
            <a:spLocks noGrp="1"/>
          </p:cNvSpPr>
          <p:nvPr>
            <p:ph type="pic" sz="quarter" idx="45"/>
          </p:nvPr>
        </p:nvSpPr>
        <p:spPr>
          <a:xfrm>
            <a:off x="7757896"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3" name="Picture Placeholder 42">
            <a:extLst>
              <a:ext uri="{FF2B5EF4-FFF2-40B4-BE49-F238E27FC236}">
                <a16:creationId xmlns:a16="http://schemas.microsoft.com/office/drawing/2014/main" id="{095EDDFA-6EB5-48D5-94C9-9CC6B10491F1}"/>
              </a:ext>
            </a:extLst>
          </p:cNvPr>
          <p:cNvSpPr>
            <a:spLocks noGrp="1"/>
          </p:cNvSpPr>
          <p:nvPr>
            <p:ph type="pic" sz="quarter" idx="46"/>
          </p:nvPr>
        </p:nvSpPr>
        <p:spPr>
          <a:xfrm>
            <a:off x="1100787"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4" name="Picture Placeholder 43">
            <a:extLst>
              <a:ext uri="{FF2B5EF4-FFF2-40B4-BE49-F238E27FC236}">
                <a16:creationId xmlns:a16="http://schemas.microsoft.com/office/drawing/2014/main" id="{97A33113-4109-4E55-A5EC-1DD0D9F09F4F}"/>
              </a:ext>
            </a:extLst>
          </p:cNvPr>
          <p:cNvSpPr>
            <a:spLocks noGrp="1"/>
          </p:cNvSpPr>
          <p:nvPr>
            <p:ph type="pic" sz="quarter" idx="47"/>
          </p:nvPr>
        </p:nvSpPr>
        <p:spPr>
          <a:xfrm>
            <a:off x="4429341"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5" name="Picture Placeholder 44">
            <a:extLst>
              <a:ext uri="{FF2B5EF4-FFF2-40B4-BE49-F238E27FC236}">
                <a16:creationId xmlns:a16="http://schemas.microsoft.com/office/drawing/2014/main" id="{C9EBD72A-C4D9-488C-8B28-C748536236DA}"/>
              </a:ext>
            </a:extLst>
          </p:cNvPr>
          <p:cNvSpPr>
            <a:spLocks noGrp="1"/>
          </p:cNvSpPr>
          <p:nvPr>
            <p:ph type="pic" sz="quarter" idx="48"/>
          </p:nvPr>
        </p:nvSpPr>
        <p:spPr>
          <a:xfrm>
            <a:off x="7757896"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7089858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BA24CCC-EDF0-4391-BDAD-5A1AC3C41ED2}"/>
              </a:ext>
            </a:extLst>
          </p:cNvPr>
          <p:cNvSpPr>
            <a:spLocks noGrp="1"/>
          </p:cNvSpPr>
          <p:nvPr>
            <p:ph type="pic" sz="quarter" idx="40"/>
          </p:nvPr>
        </p:nvSpPr>
        <p:spPr>
          <a:xfrm>
            <a:off x="513092"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6" name="Picture Placeholder 35">
            <a:extLst>
              <a:ext uri="{FF2B5EF4-FFF2-40B4-BE49-F238E27FC236}">
                <a16:creationId xmlns:a16="http://schemas.microsoft.com/office/drawing/2014/main" id="{A8C50DEA-9D79-44F2-8F00-34CE2DFBB104}"/>
              </a:ext>
            </a:extLst>
          </p:cNvPr>
          <p:cNvSpPr>
            <a:spLocks noGrp="1"/>
          </p:cNvSpPr>
          <p:nvPr>
            <p:ph type="pic" sz="quarter" idx="41"/>
          </p:nvPr>
        </p:nvSpPr>
        <p:spPr>
          <a:xfrm>
            <a:off x="3341648"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6" name="Picture Placeholder 45">
            <a:extLst>
              <a:ext uri="{FF2B5EF4-FFF2-40B4-BE49-F238E27FC236}">
                <a16:creationId xmlns:a16="http://schemas.microsoft.com/office/drawing/2014/main" id="{47C511FA-F714-464A-AC1B-9514AED5E82E}"/>
              </a:ext>
            </a:extLst>
          </p:cNvPr>
          <p:cNvSpPr>
            <a:spLocks noGrp="1"/>
          </p:cNvSpPr>
          <p:nvPr>
            <p:ph type="pic" sz="quarter" idx="42"/>
          </p:nvPr>
        </p:nvSpPr>
        <p:spPr>
          <a:xfrm>
            <a:off x="6170205"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7" name="Picture Placeholder 46">
            <a:extLst>
              <a:ext uri="{FF2B5EF4-FFF2-40B4-BE49-F238E27FC236}">
                <a16:creationId xmlns:a16="http://schemas.microsoft.com/office/drawing/2014/main" id="{9CD4A1BF-2AF8-4D45-921D-BCC417960008}"/>
              </a:ext>
            </a:extLst>
          </p:cNvPr>
          <p:cNvSpPr>
            <a:spLocks noGrp="1"/>
          </p:cNvSpPr>
          <p:nvPr>
            <p:ph type="pic" sz="quarter" idx="43"/>
          </p:nvPr>
        </p:nvSpPr>
        <p:spPr>
          <a:xfrm>
            <a:off x="8998761"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8" name="Picture Placeholder 47">
            <a:extLst>
              <a:ext uri="{FF2B5EF4-FFF2-40B4-BE49-F238E27FC236}">
                <a16:creationId xmlns:a16="http://schemas.microsoft.com/office/drawing/2014/main" id="{610A3D6E-C358-439C-8B8A-28D7DA56AB33}"/>
              </a:ext>
            </a:extLst>
          </p:cNvPr>
          <p:cNvSpPr>
            <a:spLocks noGrp="1"/>
          </p:cNvSpPr>
          <p:nvPr>
            <p:ph type="pic" sz="quarter" idx="44"/>
          </p:nvPr>
        </p:nvSpPr>
        <p:spPr>
          <a:xfrm>
            <a:off x="513092"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9" name="Picture Placeholder 48">
            <a:extLst>
              <a:ext uri="{FF2B5EF4-FFF2-40B4-BE49-F238E27FC236}">
                <a16:creationId xmlns:a16="http://schemas.microsoft.com/office/drawing/2014/main" id="{B176FB6D-30B1-4A91-BF7B-E0B3AC30EFB6}"/>
              </a:ext>
            </a:extLst>
          </p:cNvPr>
          <p:cNvSpPr>
            <a:spLocks noGrp="1"/>
          </p:cNvSpPr>
          <p:nvPr>
            <p:ph type="pic" sz="quarter" idx="45"/>
          </p:nvPr>
        </p:nvSpPr>
        <p:spPr>
          <a:xfrm>
            <a:off x="3341648"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0" name="Picture Placeholder 49">
            <a:extLst>
              <a:ext uri="{FF2B5EF4-FFF2-40B4-BE49-F238E27FC236}">
                <a16:creationId xmlns:a16="http://schemas.microsoft.com/office/drawing/2014/main" id="{F6FEED80-41F9-45B8-810F-A371D8C9E3AC}"/>
              </a:ext>
            </a:extLst>
          </p:cNvPr>
          <p:cNvSpPr>
            <a:spLocks noGrp="1"/>
          </p:cNvSpPr>
          <p:nvPr>
            <p:ph type="pic" sz="quarter" idx="46"/>
          </p:nvPr>
        </p:nvSpPr>
        <p:spPr>
          <a:xfrm>
            <a:off x="6170205"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1" name="Picture Placeholder 50">
            <a:extLst>
              <a:ext uri="{FF2B5EF4-FFF2-40B4-BE49-F238E27FC236}">
                <a16:creationId xmlns:a16="http://schemas.microsoft.com/office/drawing/2014/main" id="{6D041EF4-D5CD-4126-B32F-5971C6FA721C}"/>
              </a:ext>
            </a:extLst>
          </p:cNvPr>
          <p:cNvSpPr>
            <a:spLocks noGrp="1"/>
          </p:cNvSpPr>
          <p:nvPr>
            <p:ph type="pic" sz="quarter" idx="47"/>
          </p:nvPr>
        </p:nvSpPr>
        <p:spPr>
          <a:xfrm>
            <a:off x="8998761"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2" name="Picture Placeholder 51">
            <a:extLst>
              <a:ext uri="{FF2B5EF4-FFF2-40B4-BE49-F238E27FC236}">
                <a16:creationId xmlns:a16="http://schemas.microsoft.com/office/drawing/2014/main" id="{CEE5E17D-B267-4245-B058-59B9515089D4}"/>
              </a:ext>
            </a:extLst>
          </p:cNvPr>
          <p:cNvSpPr>
            <a:spLocks noGrp="1"/>
          </p:cNvSpPr>
          <p:nvPr>
            <p:ph type="pic" sz="quarter" idx="48"/>
          </p:nvPr>
        </p:nvSpPr>
        <p:spPr>
          <a:xfrm>
            <a:off x="513092"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3" name="Picture Placeholder 52">
            <a:extLst>
              <a:ext uri="{FF2B5EF4-FFF2-40B4-BE49-F238E27FC236}">
                <a16:creationId xmlns:a16="http://schemas.microsoft.com/office/drawing/2014/main" id="{6CBC3CA6-B6A2-4EEB-9A63-B3A2ED1EA40C}"/>
              </a:ext>
            </a:extLst>
          </p:cNvPr>
          <p:cNvSpPr>
            <a:spLocks noGrp="1"/>
          </p:cNvSpPr>
          <p:nvPr>
            <p:ph type="pic" sz="quarter" idx="49"/>
          </p:nvPr>
        </p:nvSpPr>
        <p:spPr>
          <a:xfrm>
            <a:off x="3341648"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4" name="Picture Placeholder 53">
            <a:extLst>
              <a:ext uri="{FF2B5EF4-FFF2-40B4-BE49-F238E27FC236}">
                <a16:creationId xmlns:a16="http://schemas.microsoft.com/office/drawing/2014/main" id="{49975133-13E9-47E2-B89B-39D855512B99}"/>
              </a:ext>
            </a:extLst>
          </p:cNvPr>
          <p:cNvSpPr>
            <a:spLocks noGrp="1"/>
          </p:cNvSpPr>
          <p:nvPr>
            <p:ph type="pic" sz="quarter" idx="50"/>
          </p:nvPr>
        </p:nvSpPr>
        <p:spPr>
          <a:xfrm>
            <a:off x="6170205"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5" name="Picture Placeholder 54">
            <a:extLst>
              <a:ext uri="{FF2B5EF4-FFF2-40B4-BE49-F238E27FC236}">
                <a16:creationId xmlns:a16="http://schemas.microsoft.com/office/drawing/2014/main" id="{63CF676C-B8B6-4C40-91EF-D8B604B3000F}"/>
              </a:ext>
            </a:extLst>
          </p:cNvPr>
          <p:cNvSpPr>
            <a:spLocks noGrp="1"/>
          </p:cNvSpPr>
          <p:nvPr>
            <p:ph type="pic" sz="quarter" idx="51"/>
          </p:nvPr>
        </p:nvSpPr>
        <p:spPr>
          <a:xfrm>
            <a:off x="8998761"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5502337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8644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31684"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546948"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6162214"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8777479" y="2178761"/>
            <a:ext cx="2482837" cy="2519008"/>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540993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2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12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0000">
                                          <p:cBhvr additive="base">
                                            <p:cTn id="19" dur="12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00" fill="hold"/>
                                            <p:tgtEl>
                                              <p:spTgt spid="11"/>
                                            </p:tgtEl>
                                            <p:attrNameLst>
                                              <p:attrName>ppt_x</p:attrName>
                                            </p:attrNameLst>
                                          </p:cBhvr>
                                          <p:tavLst>
                                            <p:tav tm="0">
                                              <p:val>
                                                <p:strVal val="#ppt_x"/>
                                              </p:val>
                                            </p:tav>
                                            <p:tav tm="100000">
                                              <p:val>
                                                <p:strVal val="#ppt_x"/>
                                              </p:val>
                                            </p:tav>
                                          </p:tavLst>
                                        </p:anim>
                                        <p:anim calcmode="lin" valueType="num">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200" fill="hold"/>
                                            <p:tgtEl>
                                              <p:spTgt spid="13"/>
                                            </p:tgtEl>
                                            <p:attrNameLst>
                                              <p:attrName>ppt_x</p:attrName>
                                            </p:attrNameLst>
                                          </p:cBhvr>
                                          <p:tavLst>
                                            <p:tav tm="0">
                                              <p:val>
                                                <p:strVal val="#ppt_x"/>
                                              </p:val>
                                            </p:tav>
                                            <p:tav tm="100000">
                                              <p:val>
                                                <p:strVal val="#ppt_x"/>
                                              </p:val>
                                            </p:tav>
                                          </p:tavLst>
                                        </p:anim>
                                        <p:anim calcmode="lin" valueType="num">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00" fill="hold"/>
                                            <p:tgtEl>
                                              <p:spTgt spid="14"/>
                                            </p:tgtEl>
                                            <p:attrNameLst>
                                              <p:attrName>ppt_x</p:attrName>
                                            </p:attrNameLst>
                                          </p:cBhvr>
                                          <p:tavLst>
                                            <p:tav tm="0">
                                              <p:val>
                                                <p:strVal val="#ppt_x"/>
                                              </p:val>
                                            </p:tav>
                                            <p:tav tm="100000">
                                              <p:val>
                                                <p:strVal val="#ppt_x"/>
                                              </p:val>
                                            </p:tav>
                                          </p:tavLst>
                                        </p:anim>
                                        <p:anim calcmode="lin" valueType="num">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3168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546948"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616221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8777479" y="2160071"/>
            <a:ext cx="2482837" cy="3352800"/>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7283110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14:presetBounceEnd="4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8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48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8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48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8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14:presetBounceEnd="48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2244119"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485938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7474650"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2425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38000" decel="62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accel="38000" decel="62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49484"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280F5ECF-FA0D-41F4-BED6-8DC0A0700432}"/>
              </a:ext>
            </a:extLst>
          </p:cNvPr>
          <p:cNvSpPr>
            <a:spLocks noGrp="1"/>
          </p:cNvSpPr>
          <p:nvPr>
            <p:ph type="pic" sz="quarter" idx="41"/>
          </p:nvPr>
        </p:nvSpPr>
        <p:spPr>
          <a:xfrm>
            <a:off x="3559610"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2DFE8DDD-E08B-487F-939D-C82BD1C71FD0}"/>
              </a:ext>
            </a:extLst>
          </p:cNvPr>
          <p:cNvSpPr>
            <a:spLocks noGrp="1"/>
          </p:cNvSpPr>
          <p:nvPr>
            <p:ph type="pic" sz="quarter" idx="42"/>
          </p:nvPr>
        </p:nvSpPr>
        <p:spPr>
          <a:xfrm>
            <a:off x="6169734"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a:extLst>
              <a:ext uri="{FF2B5EF4-FFF2-40B4-BE49-F238E27FC236}">
                <a16:creationId xmlns:a16="http://schemas.microsoft.com/office/drawing/2014/main" id="{6B6A14B1-5BD5-4CA2-86FC-A299F6127078}"/>
              </a:ext>
            </a:extLst>
          </p:cNvPr>
          <p:cNvSpPr>
            <a:spLocks noGrp="1"/>
          </p:cNvSpPr>
          <p:nvPr>
            <p:ph type="pic" sz="quarter" idx="43"/>
          </p:nvPr>
        </p:nvSpPr>
        <p:spPr>
          <a:xfrm>
            <a:off x="8779858"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9234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38000" decel="62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38000" decel="62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38000" decel="62000"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Basic Layou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558EC580-AB89-47D5-97E4-31FADFA9F5D1}"/>
              </a:ext>
            </a:extLst>
          </p:cNvPr>
          <p:cNvSpPr>
            <a:spLocks noGrp="1"/>
          </p:cNvSpPr>
          <p:nvPr>
            <p:ph type="pic" sz="quarter" idx="20"/>
          </p:nvPr>
        </p:nvSpPr>
        <p:spPr>
          <a:xfrm>
            <a:off x="7861296" y="800098"/>
            <a:ext cx="3530598" cy="262890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1" name="Picture Placeholder 20">
            <a:extLst>
              <a:ext uri="{FF2B5EF4-FFF2-40B4-BE49-F238E27FC236}">
                <a16:creationId xmlns:a16="http://schemas.microsoft.com/office/drawing/2014/main" id="{D26EB64C-7A03-4228-A3C3-09119A54AA51}"/>
              </a:ext>
            </a:extLst>
          </p:cNvPr>
          <p:cNvSpPr>
            <a:spLocks noGrp="1"/>
          </p:cNvSpPr>
          <p:nvPr>
            <p:ph type="pic" sz="quarter" idx="17"/>
          </p:nvPr>
        </p:nvSpPr>
        <p:spPr>
          <a:xfrm>
            <a:off x="800100" y="800098"/>
            <a:ext cx="3530597" cy="2628900"/>
          </a:xfrm>
          <a:custGeom>
            <a:avLst/>
            <a:gdLst>
              <a:gd name="connsiteX0" fmla="*/ 0 w 5210175"/>
              <a:gd name="connsiteY0" fmla="*/ 0 h 2628900"/>
              <a:gd name="connsiteX1" fmla="*/ 5210175 w 5210175"/>
              <a:gd name="connsiteY1" fmla="*/ 0 h 2628900"/>
              <a:gd name="connsiteX2" fmla="*/ 5210175 w 5210175"/>
              <a:gd name="connsiteY2" fmla="*/ 2628900 h 2628900"/>
              <a:gd name="connsiteX3" fmla="*/ 0 w 5210175"/>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5210175" h="2628900">
                <a:moveTo>
                  <a:pt x="0" y="0"/>
                </a:moveTo>
                <a:lnTo>
                  <a:pt x="5210175" y="0"/>
                </a:lnTo>
                <a:lnTo>
                  <a:pt x="5210175" y="2628900"/>
                </a:lnTo>
                <a:lnTo>
                  <a:pt x="0" y="26289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8" name="Picture Placeholder 7">
            <a:extLst>
              <a:ext uri="{FF2B5EF4-FFF2-40B4-BE49-F238E27FC236}">
                <a16:creationId xmlns:a16="http://schemas.microsoft.com/office/drawing/2014/main" id="{289E5104-1BF0-4C7F-A566-9D4AA5607BF6}"/>
              </a:ext>
            </a:extLst>
          </p:cNvPr>
          <p:cNvSpPr>
            <a:spLocks noGrp="1"/>
          </p:cNvSpPr>
          <p:nvPr>
            <p:ph type="pic" sz="quarter" idx="19"/>
          </p:nvPr>
        </p:nvSpPr>
        <p:spPr>
          <a:xfrm>
            <a:off x="4330698" y="3428998"/>
            <a:ext cx="3530598" cy="262890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079361699"/>
      </p:ext>
    </p:extLst>
  </p:cSld>
  <p:clrMapOvr>
    <a:masterClrMapping/>
  </p:clrMapOvr>
  <p:transition spd="slow">
    <p:push dir="u"/>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686492" y="1828800"/>
            <a:ext cx="2348472"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3510009" y="1828800"/>
            <a:ext cx="2348472"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6333521" y="1828800"/>
            <a:ext cx="2348472"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FDCF3998-E81D-49D7-B078-F19837D4418B}"/>
              </a:ext>
            </a:extLst>
          </p:cNvPr>
          <p:cNvSpPr>
            <a:spLocks noGrp="1"/>
          </p:cNvSpPr>
          <p:nvPr>
            <p:ph type="pic" sz="quarter" idx="43"/>
          </p:nvPr>
        </p:nvSpPr>
        <p:spPr>
          <a:xfrm>
            <a:off x="9157035" y="1828800"/>
            <a:ext cx="2348472"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4989576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1703761" y="2245049"/>
            <a:ext cx="2841651"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4661729" y="2245049"/>
            <a:ext cx="2841651"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7619701" y="2245049"/>
            <a:ext cx="2841652" cy="1332482"/>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149357174"/>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941171"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3568283"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6195394"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3A7E1B70-4896-4420-9B1A-599688791894}"/>
              </a:ext>
            </a:extLst>
          </p:cNvPr>
          <p:cNvSpPr>
            <a:spLocks noGrp="1"/>
          </p:cNvSpPr>
          <p:nvPr>
            <p:ph type="pic" sz="quarter" idx="43"/>
          </p:nvPr>
        </p:nvSpPr>
        <p:spPr>
          <a:xfrm>
            <a:off x="8822504"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9973658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2205031"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4832142"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7459252"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425945988"/>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820164" y="2007429"/>
            <a:ext cx="5297451"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F629835A-B777-47DB-A9E0-41743E09CD88}"/>
              </a:ext>
            </a:extLst>
          </p:cNvPr>
          <p:cNvSpPr>
            <a:spLocks noGrp="1"/>
          </p:cNvSpPr>
          <p:nvPr>
            <p:ph type="pic" sz="quarter" idx="41"/>
          </p:nvPr>
        </p:nvSpPr>
        <p:spPr>
          <a:xfrm>
            <a:off x="6258464" y="2007429"/>
            <a:ext cx="5297451"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365999887"/>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470587" y="1140996"/>
            <a:ext cx="8812304" cy="4212940"/>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2960657"/>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5247592" y="2081549"/>
            <a:ext cx="1695229" cy="2759961"/>
          </a:xfrm>
          <a:prstGeom prst="rect">
            <a:avLst/>
          </a:prstGeom>
          <a:pattFill prst="pct60">
            <a:fgClr>
              <a:srgbClr val="FFFFFF"/>
            </a:fgClr>
            <a:bgClr>
              <a:srgbClr val="E6E9EE"/>
            </a:bgClr>
          </a:pattFill>
        </p:spPr>
        <p:txBody>
          <a:bodyPr/>
          <a:lstStyle>
            <a:lvl1pPr algn="ctr">
              <a:defRPr lang="en-US" sz="1650" dirty="0"/>
            </a:lvl1pPr>
          </a:lstStyle>
          <a:p>
            <a:pPr lvl="0"/>
            <a:r>
              <a:rPr lang="en-US" dirty="0"/>
              <a:t>Drag and drop picture</a:t>
            </a:r>
          </a:p>
        </p:txBody>
      </p:sp>
    </p:spTree>
    <p:extLst>
      <p:ext uri="{BB962C8B-B14F-4D97-AF65-F5344CB8AC3E}">
        <p14:creationId xmlns:p14="http://schemas.microsoft.com/office/powerpoint/2010/main" val="22299708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667">
                                          <p:cBhvr additive="base">
                                            <p:cTn id="7" dur="1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616154"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3" name="Picture Placeholder 15"/>
          <p:cNvSpPr>
            <a:spLocks noGrp="1"/>
          </p:cNvSpPr>
          <p:nvPr>
            <p:ph type="pic" sz="quarter" idx="11" hasCustomPrompt="1"/>
          </p:nvPr>
        </p:nvSpPr>
        <p:spPr>
          <a:xfrm>
            <a:off x="1557815"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5" name="Picture Placeholder 15"/>
          <p:cNvSpPr>
            <a:spLocks noGrp="1"/>
          </p:cNvSpPr>
          <p:nvPr>
            <p:ph type="pic" sz="quarter" idx="12" hasCustomPrompt="1"/>
          </p:nvPr>
        </p:nvSpPr>
        <p:spPr>
          <a:xfrm>
            <a:off x="5672587"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363085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0-#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5006922" y="1580187"/>
            <a:ext cx="2111989" cy="343501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60">
            <a:fgClr>
              <a:srgbClr val="FFFFFF"/>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8598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750"/>
                                  </p:stCondLst>
                                  <p:childTnLst>
                                    <p:animMotion origin="layout" path="M 4.01901E-6 -2.77778E-6 L 4.01901E-6 0.0757 " pathEditMode="relative" rAng="0" ptsTypes="AA">
                                      <p:cBhvr>
                                        <p:cTn id="9" dur="1000" spd="-100000" fill="hold"/>
                                        <p:tgtEl>
                                          <p:spTgt spid="16"/>
                                        </p:tgtEl>
                                        <p:attrNameLst>
                                          <p:attrName>ppt_x</p:attrName>
                                          <p:attrName>ppt_y</p:attrName>
                                        </p:attrNameLst>
                                      </p:cBhvr>
                                      <p:rCtr x="0" y="37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
        <p:nvSpPr>
          <p:cNvPr id="11" name="Picture Placeholder 15"/>
          <p:cNvSpPr>
            <a:spLocks noGrp="1"/>
          </p:cNvSpPr>
          <p:nvPr>
            <p:ph type="pic" sz="quarter" idx="10" hasCustomPrompt="1"/>
          </p:nvPr>
        </p:nvSpPr>
        <p:spPr>
          <a:xfrm>
            <a:off x="3107788" y="432545"/>
            <a:ext cx="3853361" cy="6267237"/>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419078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1" name="Picture Placeholder 10">
            <a:extLst>
              <a:ext uri="{FF2B5EF4-FFF2-40B4-BE49-F238E27FC236}">
                <a16:creationId xmlns:a16="http://schemas.microsoft.com/office/drawing/2014/main" id="{148CBF01-46A0-4A0D-BCD8-2C04BE7A6308}"/>
              </a:ext>
            </a:extLst>
          </p:cNvPr>
          <p:cNvSpPr>
            <a:spLocks noGrp="1"/>
          </p:cNvSpPr>
          <p:nvPr>
            <p:ph type="pic" sz="quarter" idx="11"/>
          </p:nvPr>
        </p:nvSpPr>
        <p:spPr>
          <a:xfrm>
            <a:off x="1775724" y="1603821"/>
            <a:ext cx="2011272" cy="2011272"/>
          </a:xfrm>
          <a:custGeom>
            <a:avLst/>
            <a:gdLst>
              <a:gd name="connsiteX0" fmla="*/ 335219 w 2011272"/>
              <a:gd name="connsiteY0" fmla="*/ 0 h 2011272"/>
              <a:gd name="connsiteX1" fmla="*/ 1676053 w 2011272"/>
              <a:gd name="connsiteY1" fmla="*/ 0 h 2011272"/>
              <a:gd name="connsiteX2" fmla="*/ 2011272 w 2011272"/>
              <a:gd name="connsiteY2" fmla="*/ 335219 h 2011272"/>
              <a:gd name="connsiteX3" fmla="*/ 2011272 w 2011272"/>
              <a:gd name="connsiteY3" fmla="*/ 1676053 h 2011272"/>
              <a:gd name="connsiteX4" fmla="*/ 1676053 w 2011272"/>
              <a:gd name="connsiteY4" fmla="*/ 2011272 h 2011272"/>
              <a:gd name="connsiteX5" fmla="*/ 335219 w 2011272"/>
              <a:gd name="connsiteY5" fmla="*/ 2011272 h 2011272"/>
              <a:gd name="connsiteX6" fmla="*/ 0 w 2011272"/>
              <a:gd name="connsiteY6" fmla="*/ 1676053 h 2011272"/>
              <a:gd name="connsiteX7" fmla="*/ 0 w 2011272"/>
              <a:gd name="connsiteY7" fmla="*/ 335219 h 2011272"/>
              <a:gd name="connsiteX8" fmla="*/ 335219 w 2011272"/>
              <a:gd name="connsiteY8" fmla="*/ 0 h 201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272" h="2011272">
                <a:moveTo>
                  <a:pt x="335219" y="0"/>
                </a:moveTo>
                <a:lnTo>
                  <a:pt x="1676053" y="0"/>
                </a:lnTo>
                <a:cubicBezTo>
                  <a:pt x="1861189" y="0"/>
                  <a:pt x="2011272" y="150083"/>
                  <a:pt x="2011272" y="335219"/>
                </a:cubicBezTo>
                <a:lnTo>
                  <a:pt x="2011272" y="1676053"/>
                </a:lnTo>
                <a:cubicBezTo>
                  <a:pt x="2011272" y="1861189"/>
                  <a:pt x="1861189" y="2011272"/>
                  <a:pt x="1676053" y="2011272"/>
                </a:cubicBezTo>
                <a:lnTo>
                  <a:pt x="335219" y="2011272"/>
                </a:lnTo>
                <a:cubicBezTo>
                  <a:pt x="150083" y="2011272"/>
                  <a:pt x="0" y="1861189"/>
                  <a:pt x="0" y="1676053"/>
                </a:cubicBezTo>
                <a:lnTo>
                  <a:pt x="0" y="335219"/>
                </a:lnTo>
                <a:cubicBezTo>
                  <a:pt x="0" y="150083"/>
                  <a:pt x="150083" y="0"/>
                  <a:pt x="33521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2" name="Picture Placeholder 11">
            <a:extLst>
              <a:ext uri="{FF2B5EF4-FFF2-40B4-BE49-F238E27FC236}">
                <a16:creationId xmlns:a16="http://schemas.microsoft.com/office/drawing/2014/main" id="{B49153F4-D531-4FDC-978F-3B64E1DB1A95}"/>
              </a:ext>
            </a:extLst>
          </p:cNvPr>
          <p:cNvSpPr>
            <a:spLocks noGrp="1"/>
          </p:cNvSpPr>
          <p:nvPr>
            <p:ph type="pic" sz="quarter" idx="12"/>
          </p:nvPr>
        </p:nvSpPr>
        <p:spPr>
          <a:xfrm>
            <a:off x="5090364" y="1603821"/>
            <a:ext cx="2011272" cy="2011272"/>
          </a:xfrm>
          <a:custGeom>
            <a:avLst/>
            <a:gdLst>
              <a:gd name="connsiteX0" fmla="*/ 335219 w 2011272"/>
              <a:gd name="connsiteY0" fmla="*/ 0 h 2011272"/>
              <a:gd name="connsiteX1" fmla="*/ 1676053 w 2011272"/>
              <a:gd name="connsiteY1" fmla="*/ 0 h 2011272"/>
              <a:gd name="connsiteX2" fmla="*/ 2011272 w 2011272"/>
              <a:gd name="connsiteY2" fmla="*/ 335219 h 2011272"/>
              <a:gd name="connsiteX3" fmla="*/ 2011272 w 2011272"/>
              <a:gd name="connsiteY3" fmla="*/ 1676053 h 2011272"/>
              <a:gd name="connsiteX4" fmla="*/ 1676053 w 2011272"/>
              <a:gd name="connsiteY4" fmla="*/ 2011272 h 2011272"/>
              <a:gd name="connsiteX5" fmla="*/ 335219 w 2011272"/>
              <a:gd name="connsiteY5" fmla="*/ 2011272 h 2011272"/>
              <a:gd name="connsiteX6" fmla="*/ 0 w 2011272"/>
              <a:gd name="connsiteY6" fmla="*/ 1676053 h 2011272"/>
              <a:gd name="connsiteX7" fmla="*/ 0 w 2011272"/>
              <a:gd name="connsiteY7" fmla="*/ 335219 h 2011272"/>
              <a:gd name="connsiteX8" fmla="*/ 335219 w 2011272"/>
              <a:gd name="connsiteY8" fmla="*/ 0 h 201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272" h="2011272">
                <a:moveTo>
                  <a:pt x="335219" y="0"/>
                </a:moveTo>
                <a:lnTo>
                  <a:pt x="1676053" y="0"/>
                </a:lnTo>
                <a:cubicBezTo>
                  <a:pt x="1861189" y="0"/>
                  <a:pt x="2011272" y="150083"/>
                  <a:pt x="2011272" y="335219"/>
                </a:cubicBezTo>
                <a:lnTo>
                  <a:pt x="2011272" y="1676053"/>
                </a:lnTo>
                <a:cubicBezTo>
                  <a:pt x="2011272" y="1861189"/>
                  <a:pt x="1861189" y="2011272"/>
                  <a:pt x="1676053" y="2011272"/>
                </a:cubicBezTo>
                <a:lnTo>
                  <a:pt x="335219" y="2011272"/>
                </a:lnTo>
                <a:cubicBezTo>
                  <a:pt x="150083" y="2011272"/>
                  <a:pt x="0" y="1861189"/>
                  <a:pt x="0" y="1676053"/>
                </a:cubicBezTo>
                <a:lnTo>
                  <a:pt x="0" y="335219"/>
                </a:lnTo>
                <a:cubicBezTo>
                  <a:pt x="0" y="150083"/>
                  <a:pt x="150083" y="0"/>
                  <a:pt x="33521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3" name="Picture Placeholder 12">
            <a:extLst>
              <a:ext uri="{FF2B5EF4-FFF2-40B4-BE49-F238E27FC236}">
                <a16:creationId xmlns:a16="http://schemas.microsoft.com/office/drawing/2014/main" id="{BAE4CF16-88C3-4336-AE38-7311DF05D661}"/>
              </a:ext>
            </a:extLst>
          </p:cNvPr>
          <p:cNvSpPr>
            <a:spLocks noGrp="1"/>
          </p:cNvSpPr>
          <p:nvPr>
            <p:ph type="pic" sz="quarter" idx="13"/>
          </p:nvPr>
        </p:nvSpPr>
        <p:spPr>
          <a:xfrm>
            <a:off x="8405004" y="1603821"/>
            <a:ext cx="2011272" cy="2011272"/>
          </a:xfrm>
          <a:custGeom>
            <a:avLst/>
            <a:gdLst>
              <a:gd name="connsiteX0" fmla="*/ 335219 w 2011272"/>
              <a:gd name="connsiteY0" fmla="*/ 0 h 2011272"/>
              <a:gd name="connsiteX1" fmla="*/ 1676053 w 2011272"/>
              <a:gd name="connsiteY1" fmla="*/ 0 h 2011272"/>
              <a:gd name="connsiteX2" fmla="*/ 2011272 w 2011272"/>
              <a:gd name="connsiteY2" fmla="*/ 335219 h 2011272"/>
              <a:gd name="connsiteX3" fmla="*/ 2011272 w 2011272"/>
              <a:gd name="connsiteY3" fmla="*/ 1676053 h 2011272"/>
              <a:gd name="connsiteX4" fmla="*/ 1676053 w 2011272"/>
              <a:gd name="connsiteY4" fmla="*/ 2011272 h 2011272"/>
              <a:gd name="connsiteX5" fmla="*/ 335219 w 2011272"/>
              <a:gd name="connsiteY5" fmla="*/ 2011272 h 2011272"/>
              <a:gd name="connsiteX6" fmla="*/ 0 w 2011272"/>
              <a:gd name="connsiteY6" fmla="*/ 1676053 h 2011272"/>
              <a:gd name="connsiteX7" fmla="*/ 0 w 2011272"/>
              <a:gd name="connsiteY7" fmla="*/ 335219 h 2011272"/>
              <a:gd name="connsiteX8" fmla="*/ 335219 w 2011272"/>
              <a:gd name="connsiteY8" fmla="*/ 0 h 201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272" h="2011272">
                <a:moveTo>
                  <a:pt x="335219" y="0"/>
                </a:moveTo>
                <a:lnTo>
                  <a:pt x="1676053" y="0"/>
                </a:lnTo>
                <a:cubicBezTo>
                  <a:pt x="1861189" y="0"/>
                  <a:pt x="2011272" y="150083"/>
                  <a:pt x="2011272" y="335219"/>
                </a:cubicBezTo>
                <a:lnTo>
                  <a:pt x="2011272" y="1676053"/>
                </a:lnTo>
                <a:cubicBezTo>
                  <a:pt x="2011272" y="1861189"/>
                  <a:pt x="1861189" y="2011272"/>
                  <a:pt x="1676053" y="2011272"/>
                </a:cubicBezTo>
                <a:lnTo>
                  <a:pt x="335219" y="2011272"/>
                </a:lnTo>
                <a:cubicBezTo>
                  <a:pt x="150083" y="2011272"/>
                  <a:pt x="0" y="1861189"/>
                  <a:pt x="0" y="1676053"/>
                </a:cubicBezTo>
                <a:lnTo>
                  <a:pt x="0" y="335219"/>
                </a:lnTo>
                <a:cubicBezTo>
                  <a:pt x="0" y="150083"/>
                  <a:pt x="150083" y="0"/>
                  <a:pt x="33521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900716816"/>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Basic Layou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558EC580-AB89-47D5-97E4-31FADFA9F5D1}"/>
              </a:ext>
            </a:extLst>
          </p:cNvPr>
          <p:cNvSpPr>
            <a:spLocks noGrp="1"/>
          </p:cNvSpPr>
          <p:nvPr>
            <p:ph type="pic" sz="quarter" idx="20"/>
          </p:nvPr>
        </p:nvSpPr>
        <p:spPr>
          <a:xfrm>
            <a:off x="7861296" y="3428998"/>
            <a:ext cx="3530598" cy="262890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1" name="Picture Placeholder 20">
            <a:extLst>
              <a:ext uri="{FF2B5EF4-FFF2-40B4-BE49-F238E27FC236}">
                <a16:creationId xmlns:a16="http://schemas.microsoft.com/office/drawing/2014/main" id="{D26EB64C-7A03-4228-A3C3-09119A54AA51}"/>
              </a:ext>
            </a:extLst>
          </p:cNvPr>
          <p:cNvSpPr>
            <a:spLocks noGrp="1"/>
          </p:cNvSpPr>
          <p:nvPr>
            <p:ph type="pic" sz="quarter" idx="17"/>
          </p:nvPr>
        </p:nvSpPr>
        <p:spPr>
          <a:xfrm>
            <a:off x="800100" y="3428998"/>
            <a:ext cx="3530597" cy="2628900"/>
          </a:xfrm>
          <a:custGeom>
            <a:avLst/>
            <a:gdLst>
              <a:gd name="connsiteX0" fmla="*/ 0 w 5210175"/>
              <a:gd name="connsiteY0" fmla="*/ 0 h 2628900"/>
              <a:gd name="connsiteX1" fmla="*/ 5210175 w 5210175"/>
              <a:gd name="connsiteY1" fmla="*/ 0 h 2628900"/>
              <a:gd name="connsiteX2" fmla="*/ 5210175 w 5210175"/>
              <a:gd name="connsiteY2" fmla="*/ 2628900 h 2628900"/>
              <a:gd name="connsiteX3" fmla="*/ 0 w 5210175"/>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5210175" h="2628900">
                <a:moveTo>
                  <a:pt x="0" y="0"/>
                </a:moveTo>
                <a:lnTo>
                  <a:pt x="5210175" y="0"/>
                </a:lnTo>
                <a:lnTo>
                  <a:pt x="5210175" y="2628900"/>
                </a:lnTo>
                <a:lnTo>
                  <a:pt x="0" y="26289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8" name="Picture Placeholder 7">
            <a:extLst>
              <a:ext uri="{FF2B5EF4-FFF2-40B4-BE49-F238E27FC236}">
                <a16:creationId xmlns:a16="http://schemas.microsoft.com/office/drawing/2014/main" id="{289E5104-1BF0-4C7F-A566-9D4AA5607BF6}"/>
              </a:ext>
            </a:extLst>
          </p:cNvPr>
          <p:cNvSpPr>
            <a:spLocks noGrp="1"/>
          </p:cNvSpPr>
          <p:nvPr>
            <p:ph type="pic" sz="quarter" idx="19"/>
          </p:nvPr>
        </p:nvSpPr>
        <p:spPr>
          <a:xfrm>
            <a:off x="4330698" y="800098"/>
            <a:ext cx="3530598" cy="262890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1127877175"/>
      </p:ext>
    </p:extLst>
  </p:cSld>
  <p:clrMapOvr>
    <a:masterClrMapping/>
  </p:clrMapOvr>
  <p:transition spd="slow">
    <p:push dir="u"/>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
        <p:nvSpPr>
          <p:cNvPr id="12" name="TextBox 11"/>
          <p:cNvSpPr txBox="1"/>
          <p:nvPr userDrawn="1"/>
        </p:nvSpPr>
        <p:spPr>
          <a:xfrm rot="16200000">
            <a:off x="-843075" y="3265294"/>
            <a:ext cx="2363147" cy="253916"/>
          </a:xfrm>
          <a:prstGeom prst="rect">
            <a:avLst/>
          </a:prstGeom>
          <a:noFill/>
        </p:spPr>
        <p:txBody>
          <a:bodyPr wrap="none" rtlCol="0">
            <a:spAutoFit/>
          </a:bodyPr>
          <a:lstStyle/>
          <a:p>
            <a:r>
              <a:rPr lang="en-US" sz="1050" b="1" dirty="0">
                <a:solidFill>
                  <a:schemeClr val="bg1"/>
                </a:solidFill>
                <a:latin typeface="+mj-lt"/>
              </a:rPr>
              <a:t>Animus</a:t>
            </a:r>
            <a:r>
              <a:rPr lang="en-US" sz="1050" dirty="0">
                <a:solidFill>
                  <a:schemeClr val="bg1"/>
                </a:solidFill>
              </a:rPr>
              <a:t> presentation template | #</a:t>
            </a:r>
            <a:fld id="{5E8513FC-DD75-4BD4-8942-AA828F11FE0D}" type="slidenum">
              <a:rPr lang="en-US" sz="1050" smtClean="0">
                <a:solidFill>
                  <a:schemeClr val="bg1"/>
                </a:solidFill>
              </a:rPr>
              <a:t>‹#›</a:t>
            </a:fld>
            <a:endParaRPr lang="en-US" sz="1050" dirty="0">
              <a:solidFill>
                <a:schemeClr val="bg1"/>
              </a:solidFill>
            </a:endParaRPr>
          </a:p>
        </p:txBody>
      </p:sp>
      <p:grpSp>
        <p:nvGrpSpPr>
          <p:cNvPr id="13" name="Group 12"/>
          <p:cNvGrpSpPr/>
          <p:nvPr userDrawn="1"/>
        </p:nvGrpSpPr>
        <p:grpSpPr>
          <a:xfrm>
            <a:off x="130882" y="6278531"/>
            <a:ext cx="415231" cy="393204"/>
            <a:chOff x="11342687" y="4548762"/>
            <a:chExt cx="1701801" cy="1611312"/>
          </a:xfrm>
          <a:solidFill>
            <a:schemeClr val="bg1"/>
          </a:solidFill>
        </p:grpSpPr>
        <p:sp>
          <p:nvSpPr>
            <p:cNvPr id="14" name="Freeform 5"/>
            <p:cNvSpPr>
              <a:spLocks/>
            </p:cNvSpPr>
            <p:nvPr/>
          </p:nvSpPr>
          <p:spPr bwMode="auto">
            <a:xfrm>
              <a:off x="11342687" y="4548762"/>
              <a:ext cx="992188" cy="1447800"/>
            </a:xfrm>
            <a:custGeom>
              <a:avLst/>
              <a:gdLst>
                <a:gd name="T0" fmla="*/ 555 w 625"/>
                <a:gd name="T1" fmla="*/ 0 h 912"/>
                <a:gd name="T2" fmla="*/ 0 w 625"/>
                <a:gd name="T3" fmla="*/ 912 h 912"/>
                <a:gd name="T4" fmla="*/ 143 w 625"/>
                <a:gd name="T5" fmla="*/ 912 h 912"/>
                <a:gd name="T6" fmla="*/ 625 w 625"/>
                <a:gd name="T7" fmla="*/ 113 h 912"/>
                <a:gd name="T8" fmla="*/ 555 w 625"/>
                <a:gd name="T9" fmla="*/ 0 h 912"/>
              </a:gdLst>
              <a:ahLst/>
              <a:cxnLst>
                <a:cxn ang="0">
                  <a:pos x="T0" y="T1"/>
                </a:cxn>
                <a:cxn ang="0">
                  <a:pos x="T2" y="T3"/>
                </a:cxn>
                <a:cxn ang="0">
                  <a:pos x="T4" y="T5"/>
                </a:cxn>
                <a:cxn ang="0">
                  <a:pos x="T6" y="T7"/>
                </a:cxn>
                <a:cxn ang="0">
                  <a:pos x="T8" y="T9"/>
                </a:cxn>
              </a:cxnLst>
              <a:rect l="0" t="0" r="r" b="b"/>
              <a:pathLst>
                <a:path w="625" h="912">
                  <a:moveTo>
                    <a:pt x="555" y="0"/>
                  </a:moveTo>
                  <a:lnTo>
                    <a:pt x="0" y="912"/>
                  </a:lnTo>
                  <a:lnTo>
                    <a:pt x="143" y="912"/>
                  </a:lnTo>
                  <a:lnTo>
                    <a:pt x="625" y="113"/>
                  </a:lnTo>
                  <a:lnTo>
                    <a:pt x="555"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5" name="Freeform 6"/>
            <p:cNvSpPr>
              <a:spLocks/>
            </p:cNvSpPr>
            <p:nvPr/>
          </p:nvSpPr>
          <p:spPr bwMode="auto">
            <a:xfrm>
              <a:off x="11968162" y="5058349"/>
              <a:ext cx="682625" cy="938212"/>
            </a:xfrm>
            <a:custGeom>
              <a:avLst/>
              <a:gdLst>
                <a:gd name="T0" fmla="*/ 360 w 430"/>
                <a:gd name="T1" fmla="*/ 0 h 591"/>
                <a:gd name="T2" fmla="*/ 0 w 430"/>
                <a:gd name="T3" fmla="*/ 591 h 591"/>
                <a:gd name="T4" fmla="*/ 144 w 430"/>
                <a:gd name="T5" fmla="*/ 591 h 591"/>
                <a:gd name="T6" fmla="*/ 430 w 430"/>
                <a:gd name="T7" fmla="*/ 116 h 591"/>
                <a:gd name="T8" fmla="*/ 360 w 430"/>
                <a:gd name="T9" fmla="*/ 0 h 591"/>
              </a:gdLst>
              <a:ahLst/>
              <a:cxnLst>
                <a:cxn ang="0">
                  <a:pos x="T0" y="T1"/>
                </a:cxn>
                <a:cxn ang="0">
                  <a:pos x="T2" y="T3"/>
                </a:cxn>
                <a:cxn ang="0">
                  <a:pos x="T4" y="T5"/>
                </a:cxn>
                <a:cxn ang="0">
                  <a:pos x="T6" y="T7"/>
                </a:cxn>
                <a:cxn ang="0">
                  <a:pos x="T8" y="T9"/>
                </a:cxn>
              </a:cxnLst>
              <a:rect l="0" t="0" r="r" b="b"/>
              <a:pathLst>
                <a:path w="430" h="591">
                  <a:moveTo>
                    <a:pt x="360" y="0"/>
                  </a:moveTo>
                  <a:lnTo>
                    <a:pt x="0" y="591"/>
                  </a:lnTo>
                  <a:lnTo>
                    <a:pt x="144" y="591"/>
                  </a:lnTo>
                  <a:lnTo>
                    <a:pt x="430" y="116"/>
                  </a:lnTo>
                  <a:lnTo>
                    <a:pt x="36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6" name="Freeform 7"/>
            <p:cNvSpPr>
              <a:spLocks/>
            </p:cNvSpPr>
            <p:nvPr/>
          </p:nvSpPr>
          <p:spPr bwMode="auto">
            <a:xfrm>
              <a:off x="12580937" y="5574287"/>
              <a:ext cx="388938" cy="449262"/>
            </a:xfrm>
            <a:custGeom>
              <a:avLst/>
              <a:gdLst>
                <a:gd name="T0" fmla="*/ 173 w 245"/>
                <a:gd name="T1" fmla="*/ 0 h 283"/>
                <a:gd name="T2" fmla="*/ 0 w 245"/>
                <a:gd name="T3" fmla="*/ 283 h 283"/>
                <a:gd name="T4" fmla="*/ 145 w 245"/>
                <a:gd name="T5" fmla="*/ 283 h 283"/>
                <a:gd name="T6" fmla="*/ 245 w 245"/>
                <a:gd name="T7" fmla="*/ 117 h 283"/>
                <a:gd name="T8" fmla="*/ 173 w 245"/>
                <a:gd name="T9" fmla="*/ 0 h 283"/>
              </a:gdLst>
              <a:ahLst/>
              <a:cxnLst>
                <a:cxn ang="0">
                  <a:pos x="T0" y="T1"/>
                </a:cxn>
                <a:cxn ang="0">
                  <a:pos x="T2" y="T3"/>
                </a:cxn>
                <a:cxn ang="0">
                  <a:pos x="T4" y="T5"/>
                </a:cxn>
                <a:cxn ang="0">
                  <a:pos x="T6" y="T7"/>
                </a:cxn>
                <a:cxn ang="0">
                  <a:pos x="T8" y="T9"/>
                </a:cxn>
              </a:cxnLst>
              <a:rect l="0" t="0" r="r" b="b"/>
              <a:pathLst>
                <a:path w="245" h="283">
                  <a:moveTo>
                    <a:pt x="173" y="0"/>
                  </a:moveTo>
                  <a:lnTo>
                    <a:pt x="0" y="283"/>
                  </a:lnTo>
                  <a:lnTo>
                    <a:pt x="145" y="283"/>
                  </a:lnTo>
                  <a:lnTo>
                    <a:pt x="245" y="117"/>
                  </a:lnTo>
                  <a:lnTo>
                    <a:pt x="17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7" name="Freeform 8"/>
            <p:cNvSpPr>
              <a:spLocks/>
            </p:cNvSpPr>
            <p:nvPr/>
          </p:nvSpPr>
          <p:spPr bwMode="auto">
            <a:xfrm>
              <a:off x="11566525" y="4939287"/>
              <a:ext cx="839788" cy="1193800"/>
            </a:xfrm>
            <a:custGeom>
              <a:avLst/>
              <a:gdLst>
                <a:gd name="T0" fmla="*/ 458 w 529"/>
                <a:gd name="T1" fmla="*/ 0 h 752"/>
                <a:gd name="T2" fmla="*/ 0 w 529"/>
                <a:gd name="T3" fmla="*/ 752 h 752"/>
                <a:gd name="T4" fmla="*/ 143 w 529"/>
                <a:gd name="T5" fmla="*/ 752 h 752"/>
                <a:gd name="T6" fmla="*/ 529 w 529"/>
                <a:gd name="T7" fmla="*/ 114 h 752"/>
                <a:gd name="T8" fmla="*/ 458 w 529"/>
                <a:gd name="T9" fmla="*/ 0 h 752"/>
              </a:gdLst>
              <a:ahLst/>
              <a:cxnLst>
                <a:cxn ang="0">
                  <a:pos x="T0" y="T1"/>
                </a:cxn>
                <a:cxn ang="0">
                  <a:pos x="T2" y="T3"/>
                </a:cxn>
                <a:cxn ang="0">
                  <a:pos x="T4" y="T5"/>
                </a:cxn>
                <a:cxn ang="0">
                  <a:pos x="T6" y="T7"/>
                </a:cxn>
                <a:cxn ang="0">
                  <a:pos x="T8" y="T9"/>
                </a:cxn>
              </a:cxnLst>
              <a:rect l="0" t="0" r="r" b="b"/>
              <a:pathLst>
                <a:path w="529" h="752">
                  <a:moveTo>
                    <a:pt x="458" y="0"/>
                  </a:moveTo>
                  <a:lnTo>
                    <a:pt x="0" y="752"/>
                  </a:lnTo>
                  <a:lnTo>
                    <a:pt x="143" y="752"/>
                  </a:lnTo>
                  <a:lnTo>
                    <a:pt x="529" y="114"/>
                  </a:lnTo>
                  <a:lnTo>
                    <a:pt x="45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8" name="Freeform 9"/>
            <p:cNvSpPr>
              <a:spLocks/>
            </p:cNvSpPr>
            <p:nvPr/>
          </p:nvSpPr>
          <p:spPr bwMode="auto">
            <a:xfrm>
              <a:off x="12196762" y="5461574"/>
              <a:ext cx="531813" cy="684212"/>
            </a:xfrm>
            <a:custGeom>
              <a:avLst/>
              <a:gdLst>
                <a:gd name="T0" fmla="*/ 263 w 335"/>
                <a:gd name="T1" fmla="*/ 0 h 431"/>
                <a:gd name="T2" fmla="*/ 0 w 335"/>
                <a:gd name="T3" fmla="*/ 431 h 431"/>
                <a:gd name="T4" fmla="*/ 145 w 335"/>
                <a:gd name="T5" fmla="*/ 431 h 431"/>
                <a:gd name="T6" fmla="*/ 335 w 335"/>
                <a:gd name="T7" fmla="*/ 115 h 431"/>
                <a:gd name="T8" fmla="*/ 263 w 335"/>
                <a:gd name="T9" fmla="*/ 0 h 431"/>
              </a:gdLst>
              <a:ahLst/>
              <a:cxnLst>
                <a:cxn ang="0">
                  <a:pos x="T0" y="T1"/>
                </a:cxn>
                <a:cxn ang="0">
                  <a:pos x="T2" y="T3"/>
                </a:cxn>
                <a:cxn ang="0">
                  <a:pos x="T4" y="T5"/>
                </a:cxn>
                <a:cxn ang="0">
                  <a:pos x="T6" y="T7"/>
                </a:cxn>
                <a:cxn ang="0">
                  <a:pos x="T8" y="T9"/>
                </a:cxn>
              </a:cxnLst>
              <a:rect l="0" t="0" r="r" b="b"/>
              <a:pathLst>
                <a:path w="335" h="431">
                  <a:moveTo>
                    <a:pt x="263" y="0"/>
                  </a:moveTo>
                  <a:lnTo>
                    <a:pt x="0" y="431"/>
                  </a:lnTo>
                  <a:lnTo>
                    <a:pt x="145" y="431"/>
                  </a:lnTo>
                  <a:lnTo>
                    <a:pt x="335" y="115"/>
                  </a:lnTo>
                  <a:lnTo>
                    <a:pt x="26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9" name="Freeform 10"/>
            <p:cNvSpPr>
              <a:spLocks/>
            </p:cNvSpPr>
            <p:nvPr/>
          </p:nvSpPr>
          <p:spPr bwMode="auto">
            <a:xfrm>
              <a:off x="12811125" y="5967987"/>
              <a:ext cx="233363" cy="192087"/>
            </a:xfrm>
            <a:custGeom>
              <a:avLst/>
              <a:gdLst>
                <a:gd name="T0" fmla="*/ 74 w 147"/>
                <a:gd name="T1" fmla="*/ 0 h 121"/>
                <a:gd name="T2" fmla="*/ 0 w 147"/>
                <a:gd name="T3" fmla="*/ 121 h 121"/>
                <a:gd name="T4" fmla="*/ 144 w 147"/>
                <a:gd name="T5" fmla="*/ 121 h 121"/>
                <a:gd name="T6" fmla="*/ 147 w 147"/>
                <a:gd name="T7" fmla="*/ 118 h 121"/>
                <a:gd name="T8" fmla="*/ 74 w 147"/>
                <a:gd name="T9" fmla="*/ 0 h 121"/>
              </a:gdLst>
              <a:ahLst/>
              <a:cxnLst>
                <a:cxn ang="0">
                  <a:pos x="T0" y="T1"/>
                </a:cxn>
                <a:cxn ang="0">
                  <a:pos x="T2" y="T3"/>
                </a:cxn>
                <a:cxn ang="0">
                  <a:pos x="T4" y="T5"/>
                </a:cxn>
                <a:cxn ang="0">
                  <a:pos x="T6" y="T7"/>
                </a:cxn>
                <a:cxn ang="0">
                  <a:pos x="T8" y="T9"/>
                </a:cxn>
              </a:cxnLst>
              <a:rect l="0" t="0" r="r" b="b"/>
              <a:pathLst>
                <a:path w="147" h="121">
                  <a:moveTo>
                    <a:pt x="74" y="0"/>
                  </a:moveTo>
                  <a:lnTo>
                    <a:pt x="0" y="121"/>
                  </a:lnTo>
                  <a:lnTo>
                    <a:pt x="144" y="121"/>
                  </a:lnTo>
                  <a:lnTo>
                    <a:pt x="147" y="118"/>
                  </a:lnTo>
                  <a:lnTo>
                    <a:pt x="74"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grpSp>
      <p:sp>
        <p:nvSpPr>
          <p:cNvPr id="11" name="Picture Placeholder 15"/>
          <p:cNvSpPr>
            <a:spLocks noGrp="1"/>
          </p:cNvSpPr>
          <p:nvPr>
            <p:ph type="pic" sz="quarter" idx="10" hasCustomPrompt="1"/>
          </p:nvPr>
        </p:nvSpPr>
        <p:spPr>
          <a:xfrm>
            <a:off x="862401" y="-79661"/>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3" name="Picture Placeholder 15"/>
          <p:cNvSpPr>
            <a:spLocks noGrp="1"/>
          </p:cNvSpPr>
          <p:nvPr>
            <p:ph type="pic" sz="quarter" idx="11" hasCustomPrompt="1"/>
          </p:nvPr>
        </p:nvSpPr>
        <p:spPr>
          <a:xfrm>
            <a:off x="5979541" y="2164997"/>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4" name="Picture Placeholder 15"/>
          <p:cNvSpPr>
            <a:spLocks noGrp="1"/>
          </p:cNvSpPr>
          <p:nvPr>
            <p:ph type="pic" sz="quarter" idx="12" hasCustomPrompt="1"/>
          </p:nvPr>
        </p:nvSpPr>
        <p:spPr>
          <a:xfrm>
            <a:off x="936561" y="2358791"/>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Tree>
    <p:extLst>
      <p:ext uri="{BB962C8B-B14F-4D97-AF65-F5344CB8AC3E}">
        <p14:creationId xmlns:p14="http://schemas.microsoft.com/office/powerpoint/2010/main" val="272635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1+#ppt_w/2"/>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2" name="Picture Placeholder 15"/>
          <p:cNvSpPr>
            <a:spLocks noGrp="1"/>
          </p:cNvSpPr>
          <p:nvPr>
            <p:ph type="pic" sz="quarter" idx="10" hasCustomPrompt="1"/>
          </p:nvPr>
        </p:nvSpPr>
        <p:spPr>
          <a:xfrm>
            <a:off x="4777856" y="1415847"/>
            <a:ext cx="2565885" cy="4147983"/>
          </a:xfrm>
          <a:prstGeom prst="rect">
            <a:avLst/>
          </a:prstGeom>
          <a:pattFill prst="lgGrid">
            <a:fgClr>
              <a:schemeClr val="bg1"/>
            </a:fgClr>
            <a:bgClr>
              <a:schemeClr val="tx2">
                <a:lumMod val="10000"/>
                <a:lumOff val="90000"/>
              </a:schemeClr>
            </a:bgClr>
          </a:pattFill>
          <a:ln>
            <a:noFill/>
          </a:ln>
          <a:effectLst/>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212474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69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5129130" y="1858981"/>
            <a:ext cx="1933745" cy="314346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74298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70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577874" y="1359702"/>
            <a:ext cx="4326916" cy="7033758"/>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0463865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
        <p:nvSpPr>
          <p:cNvPr id="34" name="Picture Placeholder 29"/>
          <p:cNvSpPr>
            <a:spLocks noGrp="1"/>
          </p:cNvSpPr>
          <p:nvPr>
            <p:ph type="pic" sz="quarter" idx="12" hasCustomPrompt="1"/>
          </p:nvPr>
        </p:nvSpPr>
        <p:spPr>
          <a:xfrm>
            <a:off x="8275563" y="3040254"/>
            <a:ext cx="2769447"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0" name="Picture Placeholder 29"/>
          <p:cNvSpPr>
            <a:spLocks noGrp="1"/>
          </p:cNvSpPr>
          <p:nvPr>
            <p:ph type="pic" sz="quarter" idx="11" hasCustomPrompt="1"/>
          </p:nvPr>
        </p:nvSpPr>
        <p:spPr>
          <a:xfrm>
            <a:off x="1138993" y="3040254"/>
            <a:ext cx="2769447"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11" name="Picture Placeholder 10"/>
          <p:cNvSpPr>
            <a:spLocks noGrp="1"/>
          </p:cNvSpPr>
          <p:nvPr>
            <p:ph type="pic" sz="quarter" idx="10" hasCustomPrompt="1"/>
          </p:nvPr>
        </p:nvSpPr>
        <p:spPr>
          <a:xfrm>
            <a:off x="4567927" y="2820226"/>
            <a:ext cx="3056149" cy="496802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55175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8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9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11" grpId="0" animBg="1"/>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
        <p:nvSpPr>
          <p:cNvPr id="44" name="Picture Placeholder 29"/>
          <p:cNvSpPr>
            <a:spLocks noGrp="1"/>
          </p:cNvSpPr>
          <p:nvPr>
            <p:ph type="pic" sz="quarter" idx="11" hasCustomPrompt="1"/>
          </p:nvPr>
        </p:nvSpPr>
        <p:spPr>
          <a:xfrm>
            <a:off x="5192149" y="1940119"/>
            <a:ext cx="1807703" cy="2955541"/>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4" name="Picture Placeholder 53"/>
          <p:cNvSpPr>
            <a:spLocks noGrp="1"/>
          </p:cNvSpPr>
          <p:nvPr userDrawn="1">
            <p:ph type="pic" sz="quarter" idx="12" hasCustomPrompt="1"/>
          </p:nvPr>
        </p:nvSpPr>
        <p:spPr>
          <a:xfrm>
            <a:off x="3280607" y="2672412"/>
            <a:ext cx="1145391" cy="1527149"/>
          </a:xfrm>
          <a:custGeom>
            <a:avLst/>
            <a:gdLst>
              <a:gd name="connsiteX0" fmla="*/ 0 w 2291080"/>
              <a:gd name="connsiteY0" fmla="*/ 0 h 4065270"/>
              <a:gd name="connsiteX1" fmla="*/ 2291080 w 2291080"/>
              <a:gd name="connsiteY1" fmla="*/ 0 h 4065270"/>
              <a:gd name="connsiteX2" fmla="*/ 2291080 w 2291080"/>
              <a:gd name="connsiteY2" fmla="*/ 4065270 h 4065270"/>
              <a:gd name="connsiteX3" fmla="*/ 0 w 2291080"/>
              <a:gd name="connsiteY3" fmla="*/ 4065270 h 4065270"/>
            </a:gdLst>
            <a:ahLst/>
            <a:cxnLst>
              <a:cxn ang="0">
                <a:pos x="connsiteX0" y="connsiteY0"/>
              </a:cxn>
              <a:cxn ang="0">
                <a:pos x="connsiteX1" y="connsiteY1"/>
              </a:cxn>
              <a:cxn ang="0">
                <a:pos x="connsiteX2" y="connsiteY2"/>
              </a:cxn>
              <a:cxn ang="0">
                <a:pos x="connsiteX3" y="connsiteY3"/>
              </a:cxn>
            </a:cxnLst>
            <a:rect l="l" t="t" r="r" b="b"/>
            <a:pathLst>
              <a:path w="2291080" h="4065270">
                <a:moveTo>
                  <a:pt x="0" y="0"/>
                </a:moveTo>
                <a:lnTo>
                  <a:pt x="2291080" y="0"/>
                </a:lnTo>
                <a:lnTo>
                  <a:pt x="2291080" y="4065270"/>
                </a:lnTo>
                <a:lnTo>
                  <a:pt x="0" y="4065270"/>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6" name="Picture Placeholder 55"/>
          <p:cNvSpPr>
            <a:spLocks noGrp="1"/>
          </p:cNvSpPr>
          <p:nvPr userDrawn="1">
            <p:ph type="pic" sz="quarter" idx="13" hasCustomPrompt="1"/>
          </p:nvPr>
        </p:nvSpPr>
        <p:spPr>
          <a:xfrm>
            <a:off x="7703347" y="2534008"/>
            <a:ext cx="1339199" cy="1793481"/>
          </a:xfrm>
          <a:custGeom>
            <a:avLst/>
            <a:gdLst>
              <a:gd name="connsiteX0" fmla="*/ 0 w 2678747"/>
              <a:gd name="connsiteY0" fmla="*/ 0 h 4774247"/>
              <a:gd name="connsiteX1" fmla="*/ 2678747 w 2678747"/>
              <a:gd name="connsiteY1" fmla="*/ 0 h 4774247"/>
              <a:gd name="connsiteX2" fmla="*/ 2678747 w 2678747"/>
              <a:gd name="connsiteY2" fmla="*/ 4774247 h 4774247"/>
              <a:gd name="connsiteX3" fmla="*/ 0 w 2678747"/>
              <a:gd name="connsiteY3" fmla="*/ 4774247 h 4774247"/>
            </a:gdLst>
            <a:ahLst/>
            <a:cxnLst>
              <a:cxn ang="0">
                <a:pos x="connsiteX0" y="connsiteY0"/>
              </a:cxn>
              <a:cxn ang="0">
                <a:pos x="connsiteX1" y="connsiteY1"/>
              </a:cxn>
              <a:cxn ang="0">
                <a:pos x="connsiteX2" y="connsiteY2"/>
              </a:cxn>
              <a:cxn ang="0">
                <a:pos x="connsiteX3" y="connsiteY3"/>
              </a:cxn>
            </a:cxnLst>
            <a:rect l="l" t="t" r="r" b="b"/>
            <a:pathLst>
              <a:path w="2678747" h="4774247">
                <a:moveTo>
                  <a:pt x="0" y="0"/>
                </a:moveTo>
                <a:lnTo>
                  <a:pt x="2678747" y="0"/>
                </a:lnTo>
                <a:lnTo>
                  <a:pt x="2678747" y="4774247"/>
                </a:lnTo>
                <a:lnTo>
                  <a:pt x="0" y="4774247"/>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41470245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6667">
                                          <p:cBhvr additive="base">
                                            <p:cTn id="7" dur="15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14:bounceEnd="66667">
                                          <p:cBhvr additive="base">
                                            <p:cTn id="11" dur="1500" fill="hold"/>
                                            <p:tgtEl>
                                              <p:spTgt spid="54"/>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14:bounceEnd="66667">
                                          <p:cBhvr additive="base">
                                            <p:cTn id="15" dur="1500" fill="hold"/>
                                            <p:tgtEl>
                                              <p:spTgt spid="56"/>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500" fill="hold"/>
                                            <p:tgtEl>
                                              <p:spTgt spid="54"/>
                                            </p:tgtEl>
                                            <p:attrNameLst>
                                              <p:attrName>ppt_x</p:attrName>
                                            </p:attrNameLst>
                                          </p:cBhvr>
                                          <p:tavLst>
                                            <p:tav tm="0">
                                              <p:val>
                                                <p:strVal val="#ppt_x"/>
                                              </p:val>
                                            </p:tav>
                                            <p:tav tm="100000">
                                              <p:val>
                                                <p:strVal val="#ppt_x"/>
                                              </p:val>
                                            </p:tav>
                                          </p:tavLst>
                                        </p:anim>
                                        <p:anim calcmode="lin" valueType="num">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500" fill="hold"/>
                                            <p:tgtEl>
                                              <p:spTgt spid="56"/>
                                            </p:tgtEl>
                                            <p:attrNameLst>
                                              <p:attrName>ppt_x</p:attrName>
                                            </p:attrNameLst>
                                          </p:cBhvr>
                                          <p:tavLst>
                                            <p:tav tm="0">
                                              <p:val>
                                                <p:strVal val="#ppt_x"/>
                                              </p:val>
                                            </p:tav>
                                            <p:tav tm="100000">
                                              <p:val>
                                                <p:strVal val="#ppt_x"/>
                                              </p:val>
                                            </p:tav>
                                          </p:tavLst>
                                        </p:anim>
                                        <p:anim calcmode="lin" valueType="num">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4361883" y="2485365"/>
            <a:ext cx="3483239"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69610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800" fill="hold"/>
                                        <p:tgtEl>
                                          <p:spTgt spid="9"/>
                                        </p:tgtEl>
                                        <p:attrNameLst>
                                          <p:attrName>ppt_x</p:attrName>
                                        </p:attrNameLst>
                                      </p:cBhvr>
                                      <p:tavLst>
                                        <p:tav tm="0">
                                          <p:val>
                                            <p:strVal val="#ppt_x"/>
                                          </p:val>
                                        </p:tav>
                                        <p:tav tm="100000">
                                          <p:val>
                                            <p:strVal val="#ppt_x"/>
                                          </p:val>
                                        </p:tav>
                                      </p:tavLst>
                                    </p:anim>
                                    <p:anim calcmode="lin" valueType="num">
                                      <p:cBhvr additive="base">
                                        <p:cTn id="8"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1619040" y="2156666"/>
            <a:ext cx="3878368"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46790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100" fill="hold"/>
                                        <p:tgtEl>
                                          <p:spTgt spid="9"/>
                                        </p:tgtEl>
                                        <p:attrNameLst>
                                          <p:attrName>ppt_x</p:attrName>
                                        </p:attrNameLst>
                                      </p:cBhvr>
                                      <p:tavLst>
                                        <p:tav tm="0">
                                          <p:val>
                                            <p:strVal val="0-#ppt_w/2"/>
                                          </p:val>
                                        </p:tav>
                                        <p:tav tm="100000">
                                          <p:val>
                                            <p:strVal val="#ppt_x"/>
                                          </p:val>
                                        </p:tav>
                                      </p:tavLst>
                                    </p:anim>
                                    <p:anim calcmode="lin" valueType="num">
                                      <p:cBhvr additive="base">
                                        <p:cTn id="8" dur="11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4960944" y="4000603"/>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2322612" y="2841596"/>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315720" y="1682592"/>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17" name="Picture Placeholder 15"/>
          <p:cNvSpPr>
            <a:spLocks noGrp="1"/>
          </p:cNvSpPr>
          <p:nvPr>
            <p:ph type="pic" sz="quarter" idx="14" hasCustomPrompt="1"/>
          </p:nvPr>
        </p:nvSpPr>
        <p:spPr>
          <a:xfrm>
            <a:off x="-589057" y="3429001"/>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2078768" y="4588006"/>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61764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000" fill="hold"/>
                                        <p:tgtEl>
                                          <p:spTgt spid="41"/>
                                        </p:tgtEl>
                                        <p:attrNameLst>
                                          <p:attrName>ppt_x</p:attrName>
                                        </p:attrNameLst>
                                      </p:cBhvr>
                                      <p:tavLst>
                                        <p:tav tm="0">
                                          <p:val>
                                            <p:strVal val="#ppt_x"/>
                                          </p:val>
                                        </p:tav>
                                        <p:tav tm="100000">
                                          <p:val>
                                            <p:strVal val="#ppt_x"/>
                                          </p:val>
                                        </p:tav>
                                      </p:tavLst>
                                    </p:anim>
                                    <p:anim calcmode="lin" valueType="num">
                                      <p:cBhvr additive="base">
                                        <p:cTn id="16" dur="10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17" grpId="0" animBg="1"/>
      <p:bldP spid="44" grpId="0" animBg="1"/>
    </p:bld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7228910" y="2757695"/>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7228910" y="2395989"/>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7228910" y="2034285"/>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7228910" y="1672579"/>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86291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2.91667E-6 L 3.40711E-6 0.08672 " pathEditMode="relative" rAng="0" ptsTypes="AA">
                                      <p:cBhvr>
                                        <p:cTn id="9" dur="1000" spd="-100000" fill="hold"/>
                                        <p:tgtEl>
                                          <p:spTgt spid="41"/>
                                        </p:tgtEl>
                                        <p:attrNameLst>
                                          <p:attrName>ppt_x</p:attrName>
                                          <p:attrName>ppt_y</p:attrName>
                                        </p:attrNameLst>
                                      </p:cBhvr>
                                      <p:rCtr x="0" y="4332"/>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72 " pathEditMode="relative" rAng="0" ptsTypes="AA">
                                      <p:cBhvr>
                                        <p:cTn id="19" dur="1000" spd="-100000" fill="hold"/>
                                        <p:tgtEl>
                                          <p:spTgt spid="43"/>
                                        </p:tgtEl>
                                        <p:attrNameLst>
                                          <p:attrName>ppt_x</p:attrName>
                                          <p:attrName>ppt_y</p:attrName>
                                        </p:attrNameLst>
                                      </p:cBhvr>
                                      <p:rCtr x="0" y="4332"/>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Basic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E001E02-B7C0-4F31-A4FF-FD71C853EA64}"/>
              </a:ext>
            </a:extLst>
          </p:cNvPr>
          <p:cNvSpPr>
            <a:spLocks noGrp="1"/>
          </p:cNvSpPr>
          <p:nvPr>
            <p:ph type="pic" sz="quarter" idx="17"/>
          </p:nvPr>
        </p:nvSpPr>
        <p:spPr>
          <a:xfrm>
            <a:off x="-2" y="0"/>
            <a:ext cx="6096002" cy="3429000"/>
          </a:xfrm>
          <a:custGeom>
            <a:avLst/>
            <a:gdLst>
              <a:gd name="connsiteX0" fmla="*/ 0 w 6096002"/>
              <a:gd name="connsiteY0" fmla="*/ 0 h 3429000"/>
              <a:gd name="connsiteX1" fmla="*/ 6096002 w 6096002"/>
              <a:gd name="connsiteY1" fmla="*/ 0 h 3429000"/>
              <a:gd name="connsiteX2" fmla="*/ 6096002 w 6096002"/>
              <a:gd name="connsiteY2" fmla="*/ 3429000 h 3429000"/>
              <a:gd name="connsiteX3" fmla="*/ 0 w 609600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2" h="3429000">
                <a:moveTo>
                  <a:pt x="0" y="0"/>
                </a:moveTo>
                <a:lnTo>
                  <a:pt x="6096002" y="0"/>
                </a:lnTo>
                <a:lnTo>
                  <a:pt x="6096002" y="3429000"/>
                </a:lnTo>
                <a:lnTo>
                  <a:pt x="0" y="3429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9">
            <a:extLst>
              <a:ext uri="{FF2B5EF4-FFF2-40B4-BE49-F238E27FC236}">
                <a16:creationId xmlns:a16="http://schemas.microsoft.com/office/drawing/2014/main" id="{7EBEC4CC-AC8D-4F89-B1CD-C03D4836AB2B}"/>
              </a:ext>
            </a:extLst>
          </p:cNvPr>
          <p:cNvSpPr>
            <a:spLocks noGrp="1"/>
          </p:cNvSpPr>
          <p:nvPr>
            <p:ph type="pic" sz="quarter" idx="19"/>
          </p:nvPr>
        </p:nvSpPr>
        <p:spPr>
          <a:xfrm>
            <a:off x="6095999" y="3429001"/>
            <a:ext cx="6096002" cy="3428999"/>
          </a:xfrm>
          <a:custGeom>
            <a:avLst/>
            <a:gdLst>
              <a:gd name="connsiteX0" fmla="*/ 0 w 6096002"/>
              <a:gd name="connsiteY0" fmla="*/ 0 h 3428999"/>
              <a:gd name="connsiteX1" fmla="*/ 6096002 w 6096002"/>
              <a:gd name="connsiteY1" fmla="*/ 0 h 3428999"/>
              <a:gd name="connsiteX2" fmla="*/ 6096002 w 6096002"/>
              <a:gd name="connsiteY2" fmla="*/ 3428999 h 3428999"/>
              <a:gd name="connsiteX3" fmla="*/ 0 w 6096002"/>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2" h="3428999">
                <a:moveTo>
                  <a:pt x="0" y="0"/>
                </a:moveTo>
                <a:lnTo>
                  <a:pt x="6096002" y="0"/>
                </a:lnTo>
                <a:lnTo>
                  <a:pt x="6096002" y="3428999"/>
                </a:lnTo>
                <a:lnTo>
                  <a:pt x="0" y="3428999"/>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630066147"/>
      </p:ext>
    </p:extLst>
  </p:cSld>
  <p:clrMapOvr>
    <a:masterClrMapping/>
  </p:clrMapOvr>
  <p:transition spd="slow">
    <p:push dir="u"/>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516636"/>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2"/>
            <a:ext cx="6121400" cy="403957"/>
          </a:xfrm>
          <a:prstGeom prst="rect">
            <a:avLst/>
          </a:prstGeom>
          <a:noFill/>
        </p:spPr>
        <p:txBody>
          <a:bodyPr wrap="square" rtlCol="0">
            <a:spAutoFit/>
          </a:bodyPr>
          <a:lstStyle>
            <a:lvl1pPr>
              <a:defRPr lang="uk-UA" sz="225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1" y="6048457"/>
            <a:ext cx="1155700" cy="523220"/>
          </a:xfrm>
          <a:prstGeom prst="rect">
            <a:avLst/>
          </a:prstGeom>
          <a:noFill/>
        </p:spPr>
        <p:txBody>
          <a:bodyPr wrap="square" rtlCol="0">
            <a:spAutoFit/>
          </a:bodyPr>
          <a:lstStyle>
            <a:lvl1pPr>
              <a:defRPr lang="uk-UA" sz="14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Tree>
    <p:extLst>
      <p:ext uri="{BB962C8B-B14F-4D97-AF65-F5344CB8AC3E}">
        <p14:creationId xmlns:p14="http://schemas.microsoft.com/office/powerpoint/2010/main" val="369762815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Conveyor from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9212548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Basic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E001E02-B7C0-4F31-A4FF-FD71C853EA64}"/>
              </a:ext>
            </a:extLst>
          </p:cNvPr>
          <p:cNvSpPr>
            <a:spLocks noGrp="1"/>
          </p:cNvSpPr>
          <p:nvPr>
            <p:ph type="pic" sz="quarter" idx="17"/>
          </p:nvPr>
        </p:nvSpPr>
        <p:spPr>
          <a:xfrm>
            <a:off x="-2" y="3428999"/>
            <a:ext cx="6096002" cy="3429000"/>
          </a:xfrm>
          <a:custGeom>
            <a:avLst/>
            <a:gdLst>
              <a:gd name="connsiteX0" fmla="*/ 0 w 6096002"/>
              <a:gd name="connsiteY0" fmla="*/ 0 h 3429000"/>
              <a:gd name="connsiteX1" fmla="*/ 6096002 w 6096002"/>
              <a:gd name="connsiteY1" fmla="*/ 0 h 3429000"/>
              <a:gd name="connsiteX2" fmla="*/ 6096002 w 6096002"/>
              <a:gd name="connsiteY2" fmla="*/ 3429000 h 3429000"/>
              <a:gd name="connsiteX3" fmla="*/ 0 w 609600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2" h="3429000">
                <a:moveTo>
                  <a:pt x="0" y="0"/>
                </a:moveTo>
                <a:lnTo>
                  <a:pt x="6096002" y="0"/>
                </a:lnTo>
                <a:lnTo>
                  <a:pt x="6096002" y="3429000"/>
                </a:lnTo>
                <a:lnTo>
                  <a:pt x="0" y="3429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9">
            <a:extLst>
              <a:ext uri="{FF2B5EF4-FFF2-40B4-BE49-F238E27FC236}">
                <a16:creationId xmlns:a16="http://schemas.microsoft.com/office/drawing/2014/main" id="{7EBEC4CC-AC8D-4F89-B1CD-C03D4836AB2B}"/>
              </a:ext>
            </a:extLst>
          </p:cNvPr>
          <p:cNvSpPr>
            <a:spLocks noGrp="1"/>
          </p:cNvSpPr>
          <p:nvPr>
            <p:ph type="pic" sz="quarter" idx="19"/>
          </p:nvPr>
        </p:nvSpPr>
        <p:spPr>
          <a:xfrm>
            <a:off x="6095999" y="0"/>
            <a:ext cx="6096002" cy="3428999"/>
          </a:xfrm>
          <a:custGeom>
            <a:avLst/>
            <a:gdLst>
              <a:gd name="connsiteX0" fmla="*/ 0 w 6096002"/>
              <a:gd name="connsiteY0" fmla="*/ 0 h 3428999"/>
              <a:gd name="connsiteX1" fmla="*/ 6096002 w 6096002"/>
              <a:gd name="connsiteY1" fmla="*/ 0 h 3428999"/>
              <a:gd name="connsiteX2" fmla="*/ 6096002 w 6096002"/>
              <a:gd name="connsiteY2" fmla="*/ 3428999 h 3428999"/>
              <a:gd name="connsiteX3" fmla="*/ 0 w 6096002"/>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2" h="3428999">
                <a:moveTo>
                  <a:pt x="0" y="0"/>
                </a:moveTo>
                <a:lnTo>
                  <a:pt x="6096002" y="0"/>
                </a:lnTo>
                <a:lnTo>
                  <a:pt x="6096002" y="3428999"/>
                </a:lnTo>
                <a:lnTo>
                  <a:pt x="0" y="3428999"/>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71432117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4_Basic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E001E02-B7C0-4F31-A4FF-FD71C853EA64}"/>
              </a:ext>
            </a:extLst>
          </p:cNvPr>
          <p:cNvSpPr>
            <a:spLocks noGrp="1"/>
          </p:cNvSpPr>
          <p:nvPr>
            <p:ph type="pic" sz="quarter" idx="17"/>
          </p:nvPr>
        </p:nvSpPr>
        <p:spPr>
          <a:xfrm>
            <a:off x="-2" y="0"/>
            <a:ext cx="4063999" cy="3429000"/>
          </a:xfrm>
          <a:custGeom>
            <a:avLst/>
            <a:gdLst>
              <a:gd name="connsiteX0" fmla="*/ 0 w 6096002"/>
              <a:gd name="connsiteY0" fmla="*/ 0 h 3429000"/>
              <a:gd name="connsiteX1" fmla="*/ 6096002 w 6096002"/>
              <a:gd name="connsiteY1" fmla="*/ 0 h 3429000"/>
              <a:gd name="connsiteX2" fmla="*/ 6096002 w 6096002"/>
              <a:gd name="connsiteY2" fmla="*/ 3429000 h 3429000"/>
              <a:gd name="connsiteX3" fmla="*/ 0 w 609600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2" h="3429000">
                <a:moveTo>
                  <a:pt x="0" y="0"/>
                </a:moveTo>
                <a:lnTo>
                  <a:pt x="6096002" y="0"/>
                </a:lnTo>
                <a:lnTo>
                  <a:pt x="6096002" y="3429000"/>
                </a:lnTo>
                <a:lnTo>
                  <a:pt x="0" y="3429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8" name="Picture Placeholder 7">
            <a:extLst>
              <a:ext uri="{FF2B5EF4-FFF2-40B4-BE49-F238E27FC236}">
                <a16:creationId xmlns:a16="http://schemas.microsoft.com/office/drawing/2014/main" id="{671C7AA3-2A3B-405D-84A8-9E10F6916C9D}"/>
              </a:ext>
            </a:extLst>
          </p:cNvPr>
          <p:cNvSpPr>
            <a:spLocks noGrp="1"/>
          </p:cNvSpPr>
          <p:nvPr>
            <p:ph type="pic" sz="quarter" idx="18"/>
          </p:nvPr>
        </p:nvSpPr>
        <p:spPr>
          <a:xfrm>
            <a:off x="4064006" y="3429000"/>
            <a:ext cx="4063999" cy="3429000"/>
          </a:xfrm>
          <a:custGeom>
            <a:avLst/>
            <a:gdLst>
              <a:gd name="connsiteX0" fmla="*/ 0 w 6096002"/>
              <a:gd name="connsiteY0" fmla="*/ 0 h 3429000"/>
              <a:gd name="connsiteX1" fmla="*/ 6096002 w 6096002"/>
              <a:gd name="connsiteY1" fmla="*/ 0 h 3429000"/>
              <a:gd name="connsiteX2" fmla="*/ 6096002 w 6096002"/>
              <a:gd name="connsiteY2" fmla="*/ 3429000 h 3429000"/>
              <a:gd name="connsiteX3" fmla="*/ 0 w 609600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2" h="3429000">
                <a:moveTo>
                  <a:pt x="0" y="0"/>
                </a:moveTo>
                <a:lnTo>
                  <a:pt x="6096002" y="0"/>
                </a:lnTo>
                <a:lnTo>
                  <a:pt x="6096002" y="3429000"/>
                </a:lnTo>
                <a:lnTo>
                  <a:pt x="0" y="3429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10">
            <a:extLst>
              <a:ext uri="{FF2B5EF4-FFF2-40B4-BE49-F238E27FC236}">
                <a16:creationId xmlns:a16="http://schemas.microsoft.com/office/drawing/2014/main" id="{00E4F9E2-DB65-4B7B-9431-4FD7EBA59A22}"/>
              </a:ext>
            </a:extLst>
          </p:cNvPr>
          <p:cNvSpPr>
            <a:spLocks noGrp="1"/>
          </p:cNvSpPr>
          <p:nvPr>
            <p:ph type="pic" sz="quarter" idx="19"/>
          </p:nvPr>
        </p:nvSpPr>
        <p:spPr>
          <a:xfrm>
            <a:off x="8128005" y="0"/>
            <a:ext cx="4063999" cy="3429000"/>
          </a:xfrm>
          <a:custGeom>
            <a:avLst/>
            <a:gdLst>
              <a:gd name="connsiteX0" fmla="*/ 0 w 6096002"/>
              <a:gd name="connsiteY0" fmla="*/ 0 h 3429000"/>
              <a:gd name="connsiteX1" fmla="*/ 6096002 w 6096002"/>
              <a:gd name="connsiteY1" fmla="*/ 0 h 3429000"/>
              <a:gd name="connsiteX2" fmla="*/ 6096002 w 6096002"/>
              <a:gd name="connsiteY2" fmla="*/ 3429000 h 3429000"/>
              <a:gd name="connsiteX3" fmla="*/ 0 w 609600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2" h="3429000">
                <a:moveTo>
                  <a:pt x="0" y="0"/>
                </a:moveTo>
                <a:lnTo>
                  <a:pt x="6096002" y="0"/>
                </a:lnTo>
                <a:lnTo>
                  <a:pt x="6096002" y="3429000"/>
                </a:lnTo>
                <a:lnTo>
                  <a:pt x="0" y="3429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192386307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_Basic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E001E02-B7C0-4F31-A4FF-FD71C853EA64}"/>
              </a:ext>
            </a:extLst>
          </p:cNvPr>
          <p:cNvSpPr>
            <a:spLocks noGrp="1"/>
          </p:cNvSpPr>
          <p:nvPr>
            <p:ph type="pic" sz="quarter" idx="17"/>
          </p:nvPr>
        </p:nvSpPr>
        <p:spPr>
          <a:xfrm>
            <a:off x="-2" y="3429000"/>
            <a:ext cx="4063999" cy="3429000"/>
          </a:xfrm>
          <a:custGeom>
            <a:avLst/>
            <a:gdLst>
              <a:gd name="connsiteX0" fmla="*/ 0 w 6096002"/>
              <a:gd name="connsiteY0" fmla="*/ 0 h 3429000"/>
              <a:gd name="connsiteX1" fmla="*/ 6096002 w 6096002"/>
              <a:gd name="connsiteY1" fmla="*/ 0 h 3429000"/>
              <a:gd name="connsiteX2" fmla="*/ 6096002 w 6096002"/>
              <a:gd name="connsiteY2" fmla="*/ 3429000 h 3429000"/>
              <a:gd name="connsiteX3" fmla="*/ 0 w 609600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2" h="3429000">
                <a:moveTo>
                  <a:pt x="0" y="0"/>
                </a:moveTo>
                <a:lnTo>
                  <a:pt x="6096002" y="0"/>
                </a:lnTo>
                <a:lnTo>
                  <a:pt x="6096002" y="3429000"/>
                </a:lnTo>
                <a:lnTo>
                  <a:pt x="0" y="3429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8" name="Picture Placeholder 7">
            <a:extLst>
              <a:ext uri="{FF2B5EF4-FFF2-40B4-BE49-F238E27FC236}">
                <a16:creationId xmlns:a16="http://schemas.microsoft.com/office/drawing/2014/main" id="{671C7AA3-2A3B-405D-84A8-9E10F6916C9D}"/>
              </a:ext>
            </a:extLst>
          </p:cNvPr>
          <p:cNvSpPr>
            <a:spLocks noGrp="1"/>
          </p:cNvSpPr>
          <p:nvPr>
            <p:ph type="pic" sz="quarter" idx="18"/>
          </p:nvPr>
        </p:nvSpPr>
        <p:spPr>
          <a:xfrm>
            <a:off x="4064006" y="0"/>
            <a:ext cx="4063999" cy="3429000"/>
          </a:xfrm>
          <a:custGeom>
            <a:avLst/>
            <a:gdLst>
              <a:gd name="connsiteX0" fmla="*/ 0 w 6096002"/>
              <a:gd name="connsiteY0" fmla="*/ 0 h 3429000"/>
              <a:gd name="connsiteX1" fmla="*/ 6096002 w 6096002"/>
              <a:gd name="connsiteY1" fmla="*/ 0 h 3429000"/>
              <a:gd name="connsiteX2" fmla="*/ 6096002 w 6096002"/>
              <a:gd name="connsiteY2" fmla="*/ 3429000 h 3429000"/>
              <a:gd name="connsiteX3" fmla="*/ 0 w 609600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2" h="3429000">
                <a:moveTo>
                  <a:pt x="0" y="0"/>
                </a:moveTo>
                <a:lnTo>
                  <a:pt x="6096002" y="0"/>
                </a:lnTo>
                <a:lnTo>
                  <a:pt x="6096002" y="3429000"/>
                </a:lnTo>
                <a:lnTo>
                  <a:pt x="0" y="3429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10">
            <a:extLst>
              <a:ext uri="{FF2B5EF4-FFF2-40B4-BE49-F238E27FC236}">
                <a16:creationId xmlns:a16="http://schemas.microsoft.com/office/drawing/2014/main" id="{00E4F9E2-DB65-4B7B-9431-4FD7EBA59A22}"/>
              </a:ext>
            </a:extLst>
          </p:cNvPr>
          <p:cNvSpPr>
            <a:spLocks noGrp="1"/>
          </p:cNvSpPr>
          <p:nvPr>
            <p:ph type="pic" sz="quarter" idx="19"/>
          </p:nvPr>
        </p:nvSpPr>
        <p:spPr>
          <a:xfrm>
            <a:off x="8128005" y="3429000"/>
            <a:ext cx="4063999" cy="3429000"/>
          </a:xfrm>
          <a:custGeom>
            <a:avLst/>
            <a:gdLst>
              <a:gd name="connsiteX0" fmla="*/ 0 w 6096002"/>
              <a:gd name="connsiteY0" fmla="*/ 0 h 3429000"/>
              <a:gd name="connsiteX1" fmla="*/ 6096002 w 6096002"/>
              <a:gd name="connsiteY1" fmla="*/ 0 h 3429000"/>
              <a:gd name="connsiteX2" fmla="*/ 6096002 w 6096002"/>
              <a:gd name="connsiteY2" fmla="*/ 3429000 h 3429000"/>
              <a:gd name="connsiteX3" fmla="*/ 0 w 609600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2" h="3429000">
                <a:moveTo>
                  <a:pt x="0" y="0"/>
                </a:moveTo>
                <a:lnTo>
                  <a:pt x="6096002" y="0"/>
                </a:lnTo>
                <a:lnTo>
                  <a:pt x="6096002" y="3429000"/>
                </a:lnTo>
                <a:lnTo>
                  <a:pt x="0" y="3429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8809649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3" name="Picture Placeholder 12">
            <a:extLst>
              <a:ext uri="{FF2B5EF4-FFF2-40B4-BE49-F238E27FC236}">
                <a16:creationId xmlns:a16="http://schemas.microsoft.com/office/drawing/2014/main" id="{EEDD58F7-CA1C-4220-8C72-E80C0A966C53}"/>
              </a:ext>
            </a:extLst>
          </p:cNvPr>
          <p:cNvSpPr>
            <a:spLocks noGrp="1"/>
          </p:cNvSpPr>
          <p:nvPr>
            <p:ph type="pic" sz="quarter" idx="11"/>
          </p:nvPr>
        </p:nvSpPr>
        <p:spPr>
          <a:xfrm>
            <a:off x="3484863" y="1701800"/>
            <a:ext cx="2575611" cy="4384040"/>
          </a:xfrm>
          <a:custGeom>
            <a:avLst/>
            <a:gdLst>
              <a:gd name="connsiteX0" fmla="*/ 0 w 2575611"/>
              <a:gd name="connsiteY0" fmla="*/ 0 h 4384040"/>
              <a:gd name="connsiteX1" fmla="*/ 2575611 w 2575611"/>
              <a:gd name="connsiteY1" fmla="*/ 0 h 4384040"/>
              <a:gd name="connsiteX2" fmla="*/ 2575611 w 2575611"/>
              <a:gd name="connsiteY2" fmla="*/ 4384040 h 4384040"/>
              <a:gd name="connsiteX3" fmla="*/ 0 w 2575611"/>
              <a:gd name="connsiteY3" fmla="*/ 4384040 h 4384040"/>
            </a:gdLst>
            <a:ahLst/>
            <a:cxnLst>
              <a:cxn ang="0">
                <a:pos x="connsiteX0" y="connsiteY0"/>
              </a:cxn>
              <a:cxn ang="0">
                <a:pos x="connsiteX1" y="connsiteY1"/>
              </a:cxn>
              <a:cxn ang="0">
                <a:pos x="connsiteX2" y="connsiteY2"/>
              </a:cxn>
              <a:cxn ang="0">
                <a:pos x="connsiteX3" y="connsiteY3"/>
              </a:cxn>
            </a:cxnLst>
            <a:rect l="l" t="t" r="r" b="b"/>
            <a:pathLst>
              <a:path w="2575611" h="4384040">
                <a:moveTo>
                  <a:pt x="0" y="0"/>
                </a:moveTo>
                <a:lnTo>
                  <a:pt x="2575611" y="0"/>
                </a:lnTo>
                <a:lnTo>
                  <a:pt x="2575611" y="4384040"/>
                </a:lnTo>
                <a:lnTo>
                  <a:pt x="0" y="438404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2" name="Picture Placeholder 11">
            <a:extLst>
              <a:ext uri="{FF2B5EF4-FFF2-40B4-BE49-F238E27FC236}">
                <a16:creationId xmlns:a16="http://schemas.microsoft.com/office/drawing/2014/main" id="{3BBEC9D4-E071-4F7E-8DCE-0080964FE202}"/>
              </a:ext>
            </a:extLst>
          </p:cNvPr>
          <p:cNvSpPr>
            <a:spLocks noGrp="1"/>
          </p:cNvSpPr>
          <p:nvPr>
            <p:ph type="pic" sz="quarter" idx="12"/>
          </p:nvPr>
        </p:nvSpPr>
        <p:spPr>
          <a:xfrm>
            <a:off x="8778189" y="1701800"/>
            <a:ext cx="2575611" cy="4384040"/>
          </a:xfrm>
          <a:custGeom>
            <a:avLst/>
            <a:gdLst>
              <a:gd name="connsiteX0" fmla="*/ 0 w 2575611"/>
              <a:gd name="connsiteY0" fmla="*/ 0 h 4384040"/>
              <a:gd name="connsiteX1" fmla="*/ 2575611 w 2575611"/>
              <a:gd name="connsiteY1" fmla="*/ 0 h 4384040"/>
              <a:gd name="connsiteX2" fmla="*/ 2575611 w 2575611"/>
              <a:gd name="connsiteY2" fmla="*/ 4384040 h 4384040"/>
              <a:gd name="connsiteX3" fmla="*/ 0 w 2575611"/>
              <a:gd name="connsiteY3" fmla="*/ 4384040 h 4384040"/>
            </a:gdLst>
            <a:ahLst/>
            <a:cxnLst>
              <a:cxn ang="0">
                <a:pos x="connsiteX0" y="connsiteY0"/>
              </a:cxn>
              <a:cxn ang="0">
                <a:pos x="connsiteX1" y="connsiteY1"/>
              </a:cxn>
              <a:cxn ang="0">
                <a:pos x="connsiteX2" y="connsiteY2"/>
              </a:cxn>
              <a:cxn ang="0">
                <a:pos x="connsiteX3" y="connsiteY3"/>
              </a:cxn>
            </a:cxnLst>
            <a:rect l="l" t="t" r="r" b="b"/>
            <a:pathLst>
              <a:path w="2575611" h="4384040">
                <a:moveTo>
                  <a:pt x="0" y="0"/>
                </a:moveTo>
                <a:lnTo>
                  <a:pt x="2575611" y="0"/>
                </a:lnTo>
                <a:lnTo>
                  <a:pt x="2575611" y="4384040"/>
                </a:lnTo>
                <a:lnTo>
                  <a:pt x="0" y="438404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078924283"/>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F4D0B43-A751-4DD9-A579-EFC1416F76AB}"/>
              </a:ext>
            </a:extLst>
          </p:cNvPr>
          <p:cNvSpPr>
            <a:spLocks noGrp="1"/>
          </p:cNvSpPr>
          <p:nvPr>
            <p:ph type="pic" sz="quarter" idx="11"/>
          </p:nvPr>
        </p:nvSpPr>
        <p:spPr>
          <a:xfrm>
            <a:off x="838200" y="1701800"/>
            <a:ext cx="2575611" cy="4384040"/>
          </a:xfrm>
          <a:custGeom>
            <a:avLst/>
            <a:gdLst>
              <a:gd name="connsiteX0" fmla="*/ 0 w 2575611"/>
              <a:gd name="connsiteY0" fmla="*/ 0 h 4384040"/>
              <a:gd name="connsiteX1" fmla="*/ 2575611 w 2575611"/>
              <a:gd name="connsiteY1" fmla="*/ 0 h 4384040"/>
              <a:gd name="connsiteX2" fmla="*/ 2575611 w 2575611"/>
              <a:gd name="connsiteY2" fmla="*/ 4384040 h 4384040"/>
              <a:gd name="connsiteX3" fmla="*/ 0 w 2575611"/>
              <a:gd name="connsiteY3" fmla="*/ 4384040 h 4384040"/>
            </a:gdLst>
            <a:ahLst/>
            <a:cxnLst>
              <a:cxn ang="0">
                <a:pos x="connsiteX0" y="connsiteY0"/>
              </a:cxn>
              <a:cxn ang="0">
                <a:pos x="connsiteX1" y="connsiteY1"/>
              </a:cxn>
              <a:cxn ang="0">
                <a:pos x="connsiteX2" y="connsiteY2"/>
              </a:cxn>
              <a:cxn ang="0">
                <a:pos x="connsiteX3" y="connsiteY3"/>
              </a:cxn>
            </a:cxnLst>
            <a:rect l="l" t="t" r="r" b="b"/>
            <a:pathLst>
              <a:path w="2575611" h="4384040">
                <a:moveTo>
                  <a:pt x="0" y="0"/>
                </a:moveTo>
                <a:lnTo>
                  <a:pt x="2575611" y="0"/>
                </a:lnTo>
                <a:lnTo>
                  <a:pt x="2575611" y="4384040"/>
                </a:lnTo>
                <a:lnTo>
                  <a:pt x="0" y="438404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1" name="Picture Placeholder 10">
            <a:extLst>
              <a:ext uri="{FF2B5EF4-FFF2-40B4-BE49-F238E27FC236}">
                <a16:creationId xmlns:a16="http://schemas.microsoft.com/office/drawing/2014/main" id="{191DBDEB-6D72-4999-98C3-A44E6C587ABF}"/>
              </a:ext>
            </a:extLst>
          </p:cNvPr>
          <p:cNvSpPr>
            <a:spLocks noGrp="1"/>
          </p:cNvSpPr>
          <p:nvPr>
            <p:ph type="pic" sz="quarter" idx="12"/>
          </p:nvPr>
        </p:nvSpPr>
        <p:spPr>
          <a:xfrm>
            <a:off x="6131526" y="1701800"/>
            <a:ext cx="2575611" cy="4384040"/>
          </a:xfrm>
          <a:custGeom>
            <a:avLst/>
            <a:gdLst>
              <a:gd name="connsiteX0" fmla="*/ 0 w 2575611"/>
              <a:gd name="connsiteY0" fmla="*/ 0 h 4384040"/>
              <a:gd name="connsiteX1" fmla="*/ 2575611 w 2575611"/>
              <a:gd name="connsiteY1" fmla="*/ 0 h 4384040"/>
              <a:gd name="connsiteX2" fmla="*/ 2575611 w 2575611"/>
              <a:gd name="connsiteY2" fmla="*/ 4384040 h 4384040"/>
              <a:gd name="connsiteX3" fmla="*/ 0 w 2575611"/>
              <a:gd name="connsiteY3" fmla="*/ 4384040 h 4384040"/>
            </a:gdLst>
            <a:ahLst/>
            <a:cxnLst>
              <a:cxn ang="0">
                <a:pos x="connsiteX0" y="connsiteY0"/>
              </a:cxn>
              <a:cxn ang="0">
                <a:pos x="connsiteX1" y="connsiteY1"/>
              </a:cxn>
              <a:cxn ang="0">
                <a:pos x="connsiteX2" y="connsiteY2"/>
              </a:cxn>
              <a:cxn ang="0">
                <a:pos x="connsiteX3" y="connsiteY3"/>
              </a:cxn>
            </a:cxnLst>
            <a:rect l="l" t="t" r="r" b="b"/>
            <a:pathLst>
              <a:path w="2575611" h="4384040">
                <a:moveTo>
                  <a:pt x="0" y="0"/>
                </a:moveTo>
                <a:lnTo>
                  <a:pt x="2575611" y="0"/>
                </a:lnTo>
                <a:lnTo>
                  <a:pt x="2575611" y="4384040"/>
                </a:lnTo>
                <a:lnTo>
                  <a:pt x="0" y="438404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Tree>
    <p:extLst>
      <p:ext uri="{BB962C8B-B14F-4D97-AF65-F5344CB8AC3E}">
        <p14:creationId xmlns:p14="http://schemas.microsoft.com/office/powerpoint/2010/main" val="175234952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6" name="Picture Placeholder 5">
            <a:extLst>
              <a:ext uri="{FF2B5EF4-FFF2-40B4-BE49-F238E27FC236}">
                <a16:creationId xmlns:a16="http://schemas.microsoft.com/office/drawing/2014/main" id="{00D21411-0C5C-4F00-8733-E441FF527773}"/>
              </a:ext>
            </a:extLst>
          </p:cNvPr>
          <p:cNvSpPr>
            <a:spLocks noGrp="1"/>
          </p:cNvSpPr>
          <p:nvPr>
            <p:ph type="pic" sz="quarter" idx="11"/>
          </p:nvPr>
        </p:nvSpPr>
        <p:spPr>
          <a:xfrm>
            <a:off x="5057775" y="1914525"/>
            <a:ext cx="2076450" cy="2076450"/>
          </a:xfrm>
          <a:custGeom>
            <a:avLst/>
            <a:gdLst>
              <a:gd name="connsiteX0" fmla="*/ 1038225 w 2076450"/>
              <a:gd name="connsiteY0" fmla="*/ 0 h 2076450"/>
              <a:gd name="connsiteX1" fmla="*/ 2076450 w 2076450"/>
              <a:gd name="connsiteY1" fmla="*/ 1038225 h 2076450"/>
              <a:gd name="connsiteX2" fmla="*/ 1038225 w 2076450"/>
              <a:gd name="connsiteY2" fmla="*/ 2076450 h 2076450"/>
              <a:gd name="connsiteX3" fmla="*/ 0 w 2076450"/>
              <a:gd name="connsiteY3" fmla="*/ 1038225 h 2076450"/>
              <a:gd name="connsiteX4" fmla="*/ 1038225 w 207645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50" h="2076450">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875059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6" name="Picture Placeholder 5">
            <a:extLst>
              <a:ext uri="{FF2B5EF4-FFF2-40B4-BE49-F238E27FC236}">
                <a16:creationId xmlns:a16="http://schemas.microsoft.com/office/drawing/2014/main" id="{3EA3984D-B4D3-4EB5-B067-CA5F39E4C294}"/>
              </a:ext>
            </a:extLst>
          </p:cNvPr>
          <p:cNvSpPr>
            <a:spLocks noGrp="1"/>
          </p:cNvSpPr>
          <p:nvPr>
            <p:ph type="pic" sz="quarter" idx="11"/>
          </p:nvPr>
        </p:nvSpPr>
        <p:spPr>
          <a:xfrm>
            <a:off x="-1" y="1803400"/>
            <a:ext cx="6096000" cy="4013200"/>
          </a:xfrm>
          <a:custGeom>
            <a:avLst/>
            <a:gdLst>
              <a:gd name="connsiteX0" fmla="*/ 0 w 6096000"/>
              <a:gd name="connsiteY0" fmla="*/ 0 h 4013200"/>
              <a:gd name="connsiteX1" fmla="*/ 6096000 w 6096000"/>
              <a:gd name="connsiteY1" fmla="*/ 0 h 4013200"/>
              <a:gd name="connsiteX2" fmla="*/ 6096000 w 6096000"/>
              <a:gd name="connsiteY2" fmla="*/ 4013200 h 4013200"/>
              <a:gd name="connsiteX3" fmla="*/ 0 w 6096000"/>
              <a:gd name="connsiteY3" fmla="*/ 4013200 h 4013200"/>
            </a:gdLst>
            <a:ahLst/>
            <a:cxnLst>
              <a:cxn ang="0">
                <a:pos x="connsiteX0" y="connsiteY0"/>
              </a:cxn>
              <a:cxn ang="0">
                <a:pos x="connsiteX1" y="connsiteY1"/>
              </a:cxn>
              <a:cxn ang="0">
                <a:pos x="connsiteX2" y="connsiteY2"/>
              </a:cxn>
              <a:cxn ang="0">
                <a:pos x="connsiteX3" y="connsiteY3"/>
              </a:cxn>
            </a:cxnLst>
            <a:rect l="l" t="t" r="r" b="b"/>
            <a:pathLst>
              <a:path w="6096000" h="4013200">
                <a:moveTo>
                  <a:pt x="0" y="0"/>
                </a:moveTo>
                <a:lnTo>
                  <a:pt x="6096000" y="0"/>
                </a:lnTo>
                <a:lnTo>
                  <a:pt x="6096000" y="4013200"/>
                </a:lnTo>
                <a:lnTo>
                  <a:pt x="0" y="40132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743720690"/>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a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31709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6" name="Picture Placeholder 15">
            <a:extLst>
              <a:ext uri="{FF2B5EF4-FFF2-40B4-BE49-F238E27FC236}">
                <a16:creationId xmlns:a16="http://schemas.microsoft.com/office/drawing/2014/main" id="{0F6F594E-5323-4B26-A426-2EF44C604EA1}"/>
              </a:ext>
            </a:extLst>
          </p:cNvPr>
          <p:cNvSpPr>
            <a:spLocks noGrp="1"/>
          </p:cNvSpPr>
          <p:nvPr>
            <p:ph type="pic" sz="quarter" idx="11"/>
          </p:nvPr>
        </p:nvSpPr>
        <p:spPr>
          <a:xfrm>
            <a:off x="1100753" y="1739900"/>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14">
            <a:extLst>
              <a:ext uri="{FF2B5EF4-FFF2-40B4-BE49-F238E27FC236}">
                <a16:creationId xmlns:a16="http://schemas.microsoft.com/office/drawing/2014/main" id="{F2E94D43-B23B-4A20-A5DA-E744E5C34397}"/>
              </a:ext>
            </a:extLst>
          </p:cNvPr>
          <p:cNvSpPr>
            <a:spLocks noGrp="1"/>
          </p:cNvSpPr>
          <p:nvPr>
            <p:ph type="pic" sz="quarter" idx="12"/>
          </p:nvPr>
        </p:nvSpPr>
        <p:spPr>
          <a:xfrm>
            <a:off x="3805853" y="1739900"/>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4" name="Picture Placeholder 13">
            <a:extLst>
              <a:ext uri="{FF2B5EF4-FFF2-40B4-BE49-F238E27FC236}">
                <a16:creationId xmlns:a16="http://schemas.microsoft.com/office/drawing/2014/main" id="{BFED64C8-82FB-4547-A7BD-5173EF9B5F0E}"/>
              </a:ext>
            </a:extLst>
          </p:cNvPr>
          <p:cNvSpPr>
            <a:spLocks noGrp="1"/>
          </p:cNvSpPr>
          <p:nvPr>
            <p:ph type="pic" sz="quarter" idx="13"/>
          </p:nvPr>
        </p:nvSpPr>
        <p:spPr>
          <a:xfrm>
            <a:off x="6510953" y="1739900"/>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3" name="Picture Placeholder 12">
            <a:extLst>
              <a:ext uri="{FF2B5EF4-FFF2-40B4-BE49-F238E27FC236}">
                <a16:creationId xmlns:a16="http://schemas.microsoft.com/office/drawing/2014/main" id="{94C81626-3254-4BC1-AB10-CDB6558F0D39}"/>
              </a:ext>
            </a:extLst>
          </p:cNvPr>
          <p:cNvSpPr>
            <a:spLocks noGrp="1"/>
          </p:cNvSpPr>
          <p:nvPr>
            <p:ph type="pic" sz="quarter" idx="14"/>
          </p:nvPr>
        </p:nvSpPr>
        <p:spPr>
          <a:xfrm>
            <a:off x="9216053" y="1739900"/>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425094946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orph">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504229"/>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Fa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442A23-AC25-4F43-B005-94CE6636FC95}"/>
              </a:ext>
            </a:extLst>
          </p:cNvPr>
          <p:cNvSpPr>
            <a:spLocks noGrp="1"/>
          </p:cNvSpPr>
          <p:nvPr>
            <p:ph type="pic" sz="quarter" idx="10"/>
          </p:nvPr>
        </p:nvSpPr>
        <p:spPr>
          <a:xfrm>
            <a:off x="1299285" y="295576"/>
            <a:ext cx="4795055" cy="5542858"/>
          </a:xfrm>
          <a:custGeom>
            <a:avLst/>
            <a:gdLst>
              <a:gd name="connsiteX0" fmla="*/ 2395866 w 4795055"/>
              <a:gd name="connsiteY0" fmla="*/ 0 h 5542858"/>
              <a:gd name="connsiteX1" fmla="*/ 4795055 w 4795055"/>
              <a:gd name="connsiteY1" fmla="*/ 1381563 h 5542858"/>
              <a:gd name="connsiteX2" fmla="*/ 4795055 w 4795055"/>
              <a:gd name="connsiteY2" fmla="*/ 4154653 h 5542858"/>
              <a:gd name="connsiteX3" fmla="*/ 2395866 w 4795055"/>
              <a:gd name="connsiteY3" fmla="*/ 5542858 h 5542858"/>
              <a:gd name="connsiteX4" fmla="*/ 0 w 4795055"/>
              <a:gd name="connsiteY4" fmla="*/ 4154653 h 5542858"/>
              <a:gd name="connsiteX5" fmla="*/ 0 w 4795055"/>
              <a:gd name="connsiteY5" fmla="*/ 1381563 h 55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5055" h="5542858">
                <a:moveTo>
                  <a:pt x="2395866" y="0"/>
                </a:moveTo>
                <a:lnTo>
                  <a:pt x="4795055" y="1381563"/>
                </a:lnTo>
                <a:lnTo>
                  <a:pt x="4795055" y="4154653"/>
                </a:lnTo>
                <a:lnTo>
                  <a:pt x="2395866" y="5542858"/>
                </a:lnTo>
                <a:lnTo>
                  <a:pt x="0" y="4154653"/>
                </a:lnTo>
                <a:lnTo>
                  <a:pt x="0" y="1381563"/>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525789452"/>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Fa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A87AFA4-4C8F-4C70-BEAF-C3DDCBB40150}"/>
              </a:ext>
            </a:extLst>
          </p:cNvPr>
          <p:cNvSpPr>
            <a:spLocks noGrp="1"/>
          </p:cNvSpPr>
          <p:nvPr>
            <p:ph type="pic" sz="quarter" idx="10"/>
          </p:nvPr>
        </p:nvSpPr>
        <p:spPr>
          <a:xfrm>
            <a:off x="6094341" y="295576"/>
            <a:ext cx="4795055" cy="5542858"/>
          </a:xfrm>
          <a:custGeom>
            <a:avLst/>
            <a:gdLst>
              <a:gd name="connsiteX0" fmla="*/ 2395866 w 4795055"/>
              <a:gd name="connsiteY0" fmla="*/ 0 h 5542858"/>
              <a:gd name="connsiteX1" fmla="*/ 4795055 w 4795055"/>
              <a:gd name="connsiteY1" fmla="*/ 1381563 h 5542858"/>
              <a:gd name="connsiteX2" fmla="*/ 4795055 w 4795055"/>
              <a:gd name="connsiteY2" fmla="*/ 4154653 h 5542858"/>
              <a:gd name="connsiteX3" fmla="*/ 2395866 w 4795055"/>
              <a:gd name="connsiteY3" fmla="*/ 5542858 h 5542858"/>
              <a:gd name="connsiteX4" fmla="*/ 0 w 4795055"/>
              <a:gd name="connsiteY4" fmla="*/ 4154653 h 5542858"/>
              <a:gd name="connsiteX5" fmla="*/ 0 w 4795055"/>
              <a:gd name="connsiteY5" fmla="*/ 1381563 h 55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5055" h="5542858">
                <a:moveTo>
                  <a:pt x="2395866" y="0"/>
                </a:moveTo>
                <a:lnTo>
                  <a:pt x="4795055" y="1381563"/>
                </a:lnTo>
                <a:lnTo>
                  <a:pt x="4795055" y="4154653"/>
                </a:lnTo>
                <a:lnTo>
                  <a:pt x="2395866" y="5542858"/>
                </a:lnTo>
                <a:lnTo>
                  <a:pt x="0" y="4154653"/>
                </a:lnTo>
                <a:lnTo>
                  <a:pt x="0" y="1381563"/>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863570894"/>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Fa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A87AFA4-4C8F-4C70-BEAF-C3DDCBB40150}"/>
              </a:ext>
            </a:extLst>
          </p:cNvPr>
          <p:cNvSpPr>
            <a:spLocks noGrp="1"/>
          </p:cNvSpPr>
          <p:nvPr>
            <p:ph type="pic" sz="quarter" idx="10"/>
          </p:nvPr>
        </p:nvSpPr>
        <p:spPr>
          <a:xfrm>
            <a:off x="1299284" y="1019566"/>
            <a:ext cx="4795055" cy="5542858"/>
          </a:xfrm>
          <a:custGeom>
            <a:avLst/>
            <a:gdLst>
              <a:gd name="connsiteX0" fmla="*/ 2395866 w 4795055"/>
              <a:gd name="connsiteY0" fmla="*/ 0 h 5542858"/>
              <a:gd name="connsiteX1" fmla="*/ 4795055 w 4795055"/>
              <a:gd name="connsiteY1" fmla="*/ 1381563 h 5542858"/>
              <a:gd name="connsiteX2" fmla="*/ 4795055 w 4795055"/>
              <a:gd name="connsiteY2" fmla="*/ 4154653 h 5542858"/>
              <a:gd name="connsiteX3" fmla="*/ 2395866 w 4795055"/>
              <a:gd name="connsiteY3" fmla="*/ 5542858 h 5542858"/>
              <a:gd name="connsiteX4" fmla="*/ 0 w 4795055"/>
              <a:gd name="connsiteY4" fmla="*/ 4154653 h 5542858"/>
              <a:gd name="connsiteX5" fmla="*/ 0 w 4795055"/>
              <a:gd name="connsiteY5" fmla="*/ 1381563 h 55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5055" h="5542858">
                <a:moveTo>
                  <a:pt x="2395866" y="0"/>
                </a:moveTo>
                <a:lnTo>
                  <a:pt x="4795055" y="1381563"/>
                </a:lnTo>
                <a:lnTo>
                  <a:pt x="4795055" y="4154653"/>
                </a:lnTo>
                <a:lnTo>
                  <a:pt x="2395866" y="5542858"/>
                </a:lnTo>
                <a:lnTo>
                  <a:pt x="0" y="4154653"/>
                </a:lnTo>
                <a:lnTo>
                  <a:pt x="0" y="1381563"/>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470194962"/>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Fa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A87AFA4-4C8F-4C70-BEAF-C3DDCBB40150}"/>
              </a:ext>
            </a:extLst>
          </p:cNvPr>
          <p:cNvSpPr>
            <a:spLocks noGrp="1"/>
          </p:cNvSpPr>
          <p:nvPr>
            <p:ph type="pic" sz="quarter" idx="10"/>
          </p:nvPr>
        </p:nvSpPr>
        <p:spPr>
          <a:xfrm>
            <a:off x="6094341" y="1019566"/>
            <a:ext cx="4795055" cy="5542858"/>
          </a:xfrm>
          <a:custGeom>
            <a:avLst/>
            <a:gdLst>
              <a:gd name="connsiteX0" fmla="*/ 2395866 w 4795055"/>
              <a:gd name="connsiteY0" fmla="*/ 0 h 5542858"/>
              <a:gd name="connsiteX1" fmla="*/ 4795055 w 4795055"/>
              <a:gd name="connsiteY1" fmla="*/ 1381563 h 5542858"/>
              <a:gd name="connsiteX2" fmla="*/ 4795055 w 4795055"/>
              <a:gd name="connsiteY2" fmla="*/ 4154653 h 5542858"/>
              <a:gd name="connsiteX3" fmla="*/ 2395866 w 4795055"/>
              <a:gd name="connsiteY3" fmla="*/ 5542858 h 5542858"/>
              <a:gd name="connsiteX4" fmla="*/ 0 w 4795055"/>
              <a:gd name="connsiteY4" fmla="*/ 4154653 h 5542858"/>
              <a:gd name="connsiteX5" fmla="*/ 0 w 4795055"/>
              <a:gd name="connsiteY5" fmla="*/ 1381563 h 55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5055" h="5542858">
                <a:moveTo>
                  <a:pt x="2395866" y="0"/>
                </a:moveTo>
                <a:lnTo>
                  <a:pt x="4795055" y="1381563"/>
                </a:lnTo>
                <a:lnTo>
                  <a:pt x="4795055" y="4154653"/>
                </a:lnTo>
                <a:lnTo>
                  <a:pt x="2395866" y="5542858"/>
                </a:lnTo>
                <a:lnTo>
                  <a:pt x="0" y="4154653"/>
                </a:lnTo>
                <a:lnTo>
                  <a:pt x="0" y="1381563"/>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598398501"/>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a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8B6E358-DED7-40B4-AE9D-B50F6567AE35}"/>
              </a:ext>
            </a:extLst>
          </p:cNvPr>
          <p:cNvSpPr>
            <a:spLocks noGrp="1"/>
          </p:cNvSpPr>
          <p:nvPr>
            <p:ph type="pic" sz="quarter" idx="10"/>
          </p:nvPr>
        </p:nvSpPr>
        <p:spPr>
          <a:xfrm>
            <a:off x="3193143" y="1293338"/>
            <a:ext cx="3869181" cy="4246414"/>
          </a:xfrm>
          <a:custGeom>
            <a:avLst/>
            <a:gdLst>
              <a:gd name="connsiteX0" fmla="*/ 558445 w 3869181"/>
              <a:gd name="connsiteY0" fmla="*/ 125 h 4246414"/>
              <a:gd name="connsiteX1" fmla="*/ 849180 w 3869181"/>
              <a:gd name="connsiteY1" fmla="*/ 74805 h 4246414"/>
              <a:gd name="connsiteX2" fmla="*/ 3588203 w 3869181"/>
              <a:gd name="connsiteY2" fmla="*/ 1640525 h 4246414"/>
              <a:gd name="connsiteX3" fmla="*/ 3588203 w 3869181"/>
              <a:gd name="connsiteY3" fmla="*/ 2604678 h 4246414"/>
              <a:gd name="connsiteX4" fmla="*/ 849180 w 3869181"/>
              <a:gd name="connsiteY4" fmla="*/ 4170397 h 4246414"/>
              <a:gd name="connsiteX5" fmla="*/ 0 w 3869181"/>
              <a:gd name="connsiteY5" fmla="*/ 3692440 h 4246414"/>
              <a:gd name="connsiteX6" fmla="*/ 0 w 3869181"/>
              <a:gd name="connsiteY6" fmla="*/ 561002 h 4246414"/>
              <a:gd name="connsiteX7" fmla="*/ 558445 w 3869181"/>
              <a:gd name="connsiteY7" fmla="*/ 125 h 424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9181" h="4246414">
                <a:moveTo>
                  <a:pt x="558445" y="125"/>
                </a:moveTo>
                <a:cubicBezTo>
                  <a:pt x="655617" y="-1936"/>
                  <a:pt x="755521" y="21241"/>
                  <a:pt x="849180" y="74805"/>
                </a:cubicBezTo>
                <a:cubicBezTo>
                  <a:pt x="849180" y="74805"/>
                  <a:pt x="849180" y="74805"/>
                  <a:pt x="3588203" y="1640525"/>
                </a:cubicBezTo>
                <a:cubicBezTo>
                  <a:pt x="3962841" y="1854781"/>
                  <a:pt x="3962841" y="2390421"/>
                  <a:pt x="3588203" y="2604678"/>
                </a:cubicBezTo>
                <a:cubicBezTo>
                  <a:pt x="3588203" y="2604678"/>
                  <a:pt x="3588203" y="2604678"/>
                  <a:pt x="849180" y="4170397"/>
                </a:cubicBezTo>
                <a:cubicBezTo>
                  <a:pt x="474542" y="4384653"/>
                  <a:pt x="0" y="4120953"/>
                  <a:pt x="0" y="3692440"/>
                </a:cubicBezTo>
                <a:cubicBezTo>
                  <a:pt x="0" y="3692440"/>
                  <a:pt x="0" y="3692440"/>
                  <a:pt x="0" y="561002"/>
                </a:cubicBezTo>
                <a:cubicBezTo>
                  <a:pt x="0" y="239618"/>
                  <a:pt x="266930" y="6305"/>
                  <a:pt x="558445" y="125"/>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125150517"/>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Fa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45E79F-B3CF-4E0C-8BE8-4B63B5987008}"/>
              </a:ext>
            </a:extLst>
          </p:cNvPr>
          <p:cNvSpPr>
            <a:spLocks noGrp="1"/>
          </p:cNvSpPr>
          <p:nvPr>
            <p:ph type="pic" sz="quarter" idx="11"/>
          </p:nvPr>
        </p:nvSpPr>
        <p:spPr>
          <a:xfrm>
            <a:off x="469595" y="1306607"/>
            <a:ext cx="3867100" cy="4289996"/>
          </a:xfrm>
          <a:custGeom>
            <a:avLst/>
            <a:gdLst>
              <a:gd name="connsiteX0" fmla="*/ 3315679 w 3867100"/>
              <a:gd name="connsiteY0" fmla="*/ 127 h 4289996"/>
              <a:gd name="connsiteX1" fmla="*/ 3867100 w 3867100"/>
              <a:gd name="connsiteY1" fmla="*/ 566761 h 4289996"/>
              <a:gd name="connsiteX2" fmla="*/ 3867100 w 3867100"/>
              <a:gd name="connsiteY2" fmla="*/ 3730336 h 4289996"/>
              <a:gd name="connsiteX3" fmla="*/ 3026245 w 3867100"/>
              <a:gd name="connsiteY3" fmla="*/ 4213198 h 4289996"/>
              <a:gd name="connsiteX4" fmla="*/ 287223 w 3867100"/>
              <a:gd name="connsiteY4" fmla="*/ 2631410 h 4289996"/>
              <a:gd name="connsiteX5" fmla="*/ 287223 w 3867100"/>
              <a:gd name="connsiteY5" fmla="*/ 1657362 h 4289996"/>
              <a:gd name="connsiteX6" fmla="*/ 3026245 w 3867100"/>
              <a:gd name="connsiteY6" fmla="*/ 75574 h 4289996"/>
              <a:gd name="connsiteX7" fmla="*/ 3315679 w 3867100"/>
              <a:gd name="connsiteY7" fmla="*/ 127 h 428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7100" h="4289996">
                <a:moveTo>
                  <a:pt x="3315679" y="127"/>
                </a:moveTo>
                <a:cubicBezTo>
                  <a:pt x="3604853" y="6371"/>
                  <a:pt x="3867100" y="242078"/>
                  <a:pt x="3867100" y="566761"/>
                </a:cubicBezTo>
                <a:cubicBezTo>
                  <a:pt x="3867100" y="3730336"/>
                  <a:pt x="3867100" y="3730336"/>
                  <a:pt x="3867100" y="3730336"/>
                </a:cubicBezTo>
                <a:cubicBezTo>
                  <a:pt x="3867100" y="4163247"/>
                  <a:pt x="3400884" y="4429653"/>
                  <a:pt x="3026245" y="4213198"/>
                </a:cubicBezTo>
                <a:cubicBezTo>
                  <a:pt x="287223" y="2631410"/>
                  <a:pt x="287223" y="2631410"/>
                  <a:pt x="287223" y="2631410"/>
                </a:cubicBezTo>
                <a:cubicBezTo>
                  <a:pt x="-95741" y="2414955"/>
                  <a:pt x="-95741" y="1873817"/>
                  <a:pt x="287223" y="1657362"/>
                </a:cubicBezTo>
                <a:cubicBezTo>
                  <a:pt x="3026245" y="75574"/>
                  <a:pt x="3026245" y="75574"/>
                  <a:pt x="3026245" y="75574"/>
                </a:cubicBezTo>
                <a:cubicBezTo>
                  <a:pt x="3119905" y="21460"/>
                  <a:pt x="3219288" y="-1954"/>
                  <a:pt x="3315679" y="127"/>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7030153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Fa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3611FCE-EF7A-47D2-BFD3-3CF7E351D8BC}"/>
              </a:ext>
            </a:extLst>
          </p:cNvPr>
          <p:cNvSpPr>
            <a:spLocks noGrp="1"/>
          </p:cNvSpPr>
          <p:nvPr>
            <p:ph type="pic" sz="quarter" idx="12"/>
          </p:nvPr>
        </p:nvSpPr>
        <p:spPr>
          <a:xfrm>
            <a:off x="5129576" y="1305773"/>
            <a:ext cx="3864886" cy="4287246"/>
          </a:xfrm>
          <a:custGeom>
            <a:avLst/>
            <a:gdLst>
              <a:gd name="connsiteX0" fmla="*/ 3307061 w 3864886"/>
              <a:gd name="connsiteY0" fmla="*/ 127 h 4287246"/>
              <a:gd name="connsiteX1" fmla="*/ 3864886 w 3864886"/>
              <a:gd name="connsiteY1" fmla="*/ 566397 h 4287246"/>
              <a:gd name="connsiteX2" fmla="*/ 3864886 w 3864886"/>
              <a:gd name="connsiteY2" fmla="*/ 3727946 h 4287246"/>
              <a:gd name="connsiteX3" fmla="*/ 3016649 w 3864886"/>
              <a:gd name="connsiteY3" fmla="*/ 4210498 h 4287246"/>
              <a:gd name="connsiteX4" fmla="*/ 280666 w 3864886"/>
              <a:gd name="connsiteY4" fmla="*/ 2629724 h 4287246"/>
              <a:gd name="connsiteX5" fmla="*/ 280666 w 3864886"/>
              <a:gd name="connsiteY5" fmla="*/ 1656300 h 4287246"/>
              <a:gd name="connsiteX6" fmla="*/ 3016649 w 3864886"/>
              <a:gd name="connsiteY6" fmla="*/ 75526 h 4287246"/>
              <a:gd name="connsiteX7" fmla="*/ 3307061 w 3864886"/>
              <a:gd name="connsiteY7" fmla="*/ 127 h 42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886" h="4287246">
                <a:moveTo>
                  <a:pt x="3307061" y="127"/>
                </a:moveTo>
                <a:cubicBezTo>
                  <a:pt x="3598253" y="6367"/>
                  <a:pt x="3864886" y="241923"/>
                  <a:pt x="3864886" y="566397"/>
                </a:cubicBezTo>
                <a:cubicBezTo>
                  <a:pt x="3864886" y="3727946"/>
                  <a:pt x="3864886" y="3727946"/>
                  <a:pt x="3864886" y="3727946"/>
                </a:cubicBezTo>
                <a:cubicBezTo>
                  <a:pt x="3864886" y="4160579"/>
                  <a:pt x="3390871" y="4426814"/>
                  <a:pt x="3016649" y="4210498"/>
                </a:cubicBezTo>
                <a:cubicBezTo>
                  <a:pt x="280666" y="2629724"/>
                  <a:pt x="280666" y="2629724"/>
                  <a:pt x="280666" y="2629724"/>
                </a:cubicBezTo>
                <a:cubicBezTo>
                  <a:pt x="-93556" y="2413407"/>
                  <a:pt x="-93556" y="1872616"/>
                  <a:pt x="280666" y="1656300"/>
                </a:cubicBezTo>
                <a:cubicBezTo>
                  <a:pt x="3016649" y="75526"/>
                  <a:pt x="3016649" y="75526"/>
                  <a:pt x="3016649" y="75526"/>
                </a:cubicBezTo>
                <a:cubicBezTo>
                  <a:pt x="3110204" y="21446"/>
                  <a:pt x="3209997" y="-1953"/>
                  <a:pt x="3307061" y="127"/>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745831382"/>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Fa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BF3A84-60E0-4C31-91C4-17BBFC6AFAE4}"/>
              </a:ext>
            </a:extLst>
          </p:cNvPr>
          <p:cNvSpPr>
            <a:spLocks noGrp="1"/>
          </p:cNvSpPr>
          <p:nvPr>
            <p:ph type="pic" sz="quarter" idx="13"/>
          </p:nvPr>
        </p:nvSpPr>
        <p:spPr>
          <a:xfrm>
            <a:off x="7855306" y="1306607"/>
            <a:ext cx="3869181" cy="4289996"/>
          </a:xfrm>
          <a:custGeom>
            <a:avLst/>
            <a:gdLst>
              <a:gd name="connsiteX0" fmla="*/ 558445 w 3869181"/>
              <a:gd name="connsiteY0" fmla="*/ 127 h 4289996"/>
              <a:gd name="connsiteX1" fmla="*/ 849180 w 3869181"/>
              <a:gd name="connsiteY1" fmla="*/ 75574 h 4289996"/>
              <a:gd name="connsiteX2" fmla="*/ 3588203 w 3869181"/>
              <a:gd name="connsiteY2" fmla="*/ 1657362 h 4289996"/>
              <a:gd name="connsiteX3" fmla="*/ 3588203 w 3869181"/>
              <a:gd name="connsiteY3" fmla="*/ 2631410 h 4289996"/>
              <a:gd name="connsiteX4" fmla="*/ 849180 w 3869181"/>
              <a:gd name="connsiteY4" fmla="*/ 4213198 h 4289996"/>
              <a:gd name="connsiteX5" fmla="*/ 0 w 3869181"/>
              <a:gd name="connsiteY5" fmla="*/ 3730336 h 4289996"/>
              <a:gd name="connsiteX6" fmla="*/ 0 w 3869181"/>
              <a:gd name="connsiteY6" fmla="*/ 566761 h 4289996"/>
              <a:gd name="connsiteX7" fmla="*/ 558445 w 3869181"/>
              <a:gd name="connsiteY7" fmla="*/ 127 h 428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9181" h="4289996">
                <a:moveTo>
                  <a:pt x="558445" y="127"/>
                </a:moveTo>
                <a:cubicBezTo>
                  <a:pt x="655617" y="-1954"/>
                  <a:pt x="755521" y="21460"/>
                  <a:pt x="849180" y="75574"/>
                </a:cubicBezTo>
                <a:cubicBezTo>
                  <a:pt x="849180" y="75574"/>
                  <a:pt x="849180" y="75574"/>
                  <a:pt x="3588203" y="1657362"/>
                </a:cubicBezTo>
                <a:cubicBezTo>
                  <a:pt x="3962841" y="1873817"/>
                  <a:pt x="3962841" y="2414955"/>
                  <a:pt x="3588203" y="2631410"/>
                </a:cubicBezTo>
                <a:cubicBezTo>
                  <a:pt x="3588203" y="2631410"/>
                  <a:pt x="3588203" y="2631410"/>
                  <a:pt x="849180" y="4213198"/>
                </a:cubicBezTo>
                <a:cubicBezTo>
                  <a:pt x="474542" y="4429653"/>
                  <a:pt x="0" y="4163247"/>
                  <a:pt x="0" y="3730336"/>
                </a:cubicBezTo>
                <a:cubicBezTo>
                  <a:pt x="0" y="3730336"/>
                  <a:pt x="0" y="3730336"/>
                  <a:pt x="0" y="566761"/>
                </a:cubicBezTo>
                <a:cubicBezTo>
                  <a:pt x="0" y="242078"/>
                  <a:pt x="266930" y="6371"/>
                  <a:pt x="558445" y="127"/>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94106148"/>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Push from bottom">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DF9B20-0A9B-406E-836A-90046B9FDFCA}"/>
              </a:ext>
            </a:extLst>
          </p:cNvPr>
          <p:cNvSpPr>
            <a:spLocks noGrp="1"/>
          </p:cNvSpPr>
          <p:nvPr>
            <p:ph type="pic" sz="quarter" idx="13"/>
          </p:nvPr>
        </p:nvSpPr>
        <p:spPr>
          <a:xfrm>
            <a:off x="1081086" y="12954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27035899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6" name="Picture Placeholder 15">
            <a:extLst>
              <a:ext uri="{FF2B5EF4-FFF2-40B4-BE49-F238E27FC236}">
                <a16:creationId xmlns:a16="http://schemas.microsoft.com/office/drawing/2014/main" id="{0F6F594E-5323-4B26-A426-2EF44C604EA1}"/>
              </a:ext>
            </a:extLst>
          </p:cNvPr>
          <p:cNvSpPr>
            <a:spLocks noGrp="1"/>
          </p:cNvSpPr>
          <p:nvPr>
            <p:ph type="pic" sz="quarter" idx="11"/>
          </p:nvPr>
        </p:nvSpPr>
        <p:spPr>
          <a:xfrm>
            <a:off x="1100753" y="3885988"/>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14">
            <a:extLst>
              <a:ext uri="{FF2B5EF4-FFF2-40B4-BE49-F238E27FC236}">
                <a16:creationId xmlns:a16="http://schemas.microsoft.com/office/drawing/2014/main" id="{F2E94D43-B23B-4A20-A5DA-E744E5C34397}"/>
              </a:ext>
            </a:extLst>
          </p:cNvPr>
          <p:cNvSpPr>
            <a:spLocks noGrp="1"/>
          </p:cNvSpPr>
          <p:nvPr>
            <p:ph type="pic" sz="quarter" idx="12"/>
          </p:nvPr>
        </p:nvSpPr>
        <p:spPr>
          <a:xfrm>
            <a:off x="3805853" y="3885988"/>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4" name="Picture Placeholder 13">
            <a:extLst>
              <a:ext uri="{FF2B5EF4-FFF2-40B4-BE49-F238E27FC236}">
                <a16:creationId xmlns:a16="http://schemas.microsoft.com/office/drawing/2014/main" id="{BFED64C8-82FB-4547-A7BD-5173EF9B5F0E}"/>
              </a:ext>
            </a:extLst>
          </p:cNvPr>
          <p:cNvSpPr>
            <a:spLocks noGrp="1"/>
          </p:cNvSpPr>
          <p:nvPr>
            <p:ph type="pic" sz="quarter" idx="13"/>
          </p:nvPr>
        </p:nvSpPr>
        <p:spPr>
          <a:xfrm>
            <a:off x="6510953" y="3885988"/>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3" name="Picture Placeholder 12">
            <a:extLst>
              <a:ext uri="{FF2B5EF4-FFF2-40B4-BE49-F238E27FC236}">
                <a16:creationId xmlns:a16="http://schemas.microsoft.com/office/drawing/2014/main" id="{94C81626-3254-4BC1-AB10-CDB6558F0D39}"/>
              </a:ext>
            </a:extLst>
          </p:cNvPr>
          <p:cNvSpPr>
            <a:spLocks noGrp="1"/>
          </p:cNvSpPr>
          <p:nvPr>
            <p:ph type="pic" sz="quarter" idx="14"/>
          </p:nvPr>
        </p:nvSpPr>
        <p:spPr>
          <a:xfrm>
            <a:off x="9216053" y="3885988"/>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38959475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Push from bottom">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DF9B20-0A9B-406E-836A-90046B9FDFCA}"/>
              </a:ext>
            </a:extLst>
          </p:cNvPr>
          <p:cNvSpPr>
            <a:spLocks noGrp="1"/>
          </p:cNvSpPr>
          <p:nvPr>
            <p:ph type="pic" sz="quarter" idx="13"/>
          </p:nvPr>
        </p:nvSpPr>
        <p:spPr>
          <a:xfrm>
            <a:off x="8977312" y="12954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51838697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1" y="0"/>
            <a:ext cx="5176157"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832824092"/>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7015843" y="0"/>
            <a:ext cx="5176157"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367223642"/>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Push from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042117431"/>
      </p:ext>
    </p:extLst>
  </p:cSld>
  <p:clrMapOvr>
    <a:masterClrMapping/>
  </p:clrMapOvr>
  <p:transition spd="slow">
    <p:push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Push from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406400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75003636"/>
      </p:ext>
    </p:extLst>
  </p:cSld>
  <p:clrMapOvr>
    <a:masterClrMapping/>
  </p:clrMapOvr>
  <p:transition spd="slow">
    <p:push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Push from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406400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391940127"/>
      </p:ext>
    </p:extLst>
  </p:cSld>
  <p:clrMapOvr>
    <a:masterClrMapping/>
  </p:clrMapOvr>
  <p:transition spd="slow">
    <p:push/>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Push from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812800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0594724"/>
      </p:ext>
    </p:extLst>
  </p:cSld>
  <p:clrMapOvr>
    <a:masterClrMapping/>
  </p:clrMapOvr>
  <p:transition spd="slow">
    <p:push/>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2_Push from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8" name="Picture Placeholder 3">
            <a:extLst>
              <a:ext uri="{FF2B5EF4-FFF2-40B4-BE49-F238E27FC236}">
                <a16:creationId xmlns:a16="http://schemas.microsoft.com/office/drawing/2014/main" id="{6CBC706C-C60B-4743-B989-56656E38FA2D}"/>
              </a:ext>
            </a:extLst>
          </p:cNvPr>
          <p:cNvSpPr>
            <a:spLocks noGrp="1"/>
          </p:cNvSpPr>
          <p:nvPr>
            <p:ph type="pic" sz="quarter" idx="14"/>
          </p:nvPr>
        </p:nvSpPr>
        <p:spPr>
          <a:xfrm>
            <a:off x="5379746" y="42926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9" name="Picture Placeholder 3">
            <a:extLst>
              <a:ext uri="{FF2B5EF4-FFF2-40B4-BE49-F238E27FC236}">
                <a16:creationId xmlns:a16="http://schemas.microsoft.com/office/drawing/2014/main" id="{6E2FD38C-5674-4EB1-9267-E5014A7C53B9}"/>
              </a:ext>
            </a:extLst>
          </p:cNvPr>
          <p:cNvSpPr>
            <a:spLocks noGrp="1"/>
          </p:cNvSpPr>
          <p:nvPr>
            <p:ph type="pic" sz="quarter" idx="15"/>
          </p:nvPr>
        </p:nvSpPr>
        <p:spPr>
          <a:xfrm>
            <a:off x="7440946" y="42926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0" name="Picture Placeholder 3">
            <a:extLst>
              <a:ext uri="{FF2B5EF4-FFF2-40B4-BE49-F238E27FC236}">
                <a16:creationId xmlns:a16="http://schemas.microsoft.com/office/drawing/2014/main" id="{CEAE9A71-19C1-4C2F-B611-C500B80DC5AD}"/>
              </a:ext>
            </a:extLst>
          </p:cNvPr>
          <p:cNvSpPr>
            <a:spLocks noGrp="1"/>
          </p:cNvSpPr>
          <p:nvPr>
            <p:ph type="pic" sz="quarter" idx="16"/>
          </p:nvPr>
        </p:nvSpPr>
        <p:spPr>
          <a:xfrm>
            <a:off x="9502148" y="42926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4013875580"/>
      </p:ext>
    </p:extLst>
  </p:cSld>
  <p:clrMapOvr>
    <a:masterClrMapping/>
  </p:clrMapOvr>
  <p:transition spd="slow">
    <p:push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_Push from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8" name="Picture Placeholder 3">
            <a:extLst>
              <a:ext uri="{FF2B5EF4-FFF2-40B4-BE49-F238E27FC236}">
                <a16:creationId xmlns:a16="http://schemas.microsoft.com/office/drawing/2014/main" id="{6CBC706C-C60B-4743-B989-56656E38FA2D}"/>
              </a:ext>
            </a:extLst>
          </p:cNvPr>
          <p:cNvSpPr>
            <a:spLocks noGrp="1"/>
          </p:cNvSpPr>
          <p:nvPr>
            <p:ph type="pic" sz="quarter" idx="14"/>
          </p:nvPr>
        </p:nvSpPr>
        <p:spPr>
          <a:xfrm>
            <a:off x="5379746" y="8001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9" name="Picture Placeholder 3">
            <a:extLst>
              <a:ext uri="{FF2B5EF4-FFF2-40B4-BE49-F238E27FC236}">
                <a16:creationId xmlns:a16="http://schemas.microsoft.com/office/drawing/2014/main" id="{6E2FD38C-5674-4EB1-9267-E5014A7C53B9}"/>
              </a:ext>
            </a:extLst>
          </p:cNvPr>
          <p:cNvSpPr>
            <a:spLocks noGrp="1"/>
          </p:cNvSpPr>
          <p:nvPr>
            <p:ph type="pic" sz="quarter" idx="15"/>
          </p:nvPr>
        </p:nvSpPr>
        <p:spPr>
          <a:xfrm>
            <a:off x="7440946" y="8001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0" name="Picture Placeholder 3">
            <a:extLst>
              <a:ext uri="{FF2B5EF4-FFF2-40B4-BE49-F238E27FC236}">
                <a16:creationId xmlns:a16="http://schemas.microsoft.com/office/drawing/2014/main" id="{CEAE9A71-19C1-4C2F-B611-C500B80DC5AD}"/>
              </a:ext>
            </a:extLst>
          </p:cNvPr>
          <p:cNvSpPr>
            <a:spLocks noGrp="1"/>
          </p:cNvSpPr>
          <p:nvPr>
            <p:ph type="pic" sz="quarter" idx="16"/>
          </p:nvPr>
        </p:nvSpPr>
        <p:spPr>
          <a:xfrm>
            <a:off x="9502148" y="8001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09824742"/>
      </p:ext>
    </p:extLst>
  </p:cSld>
  <p:clrMapOvr>
    <a:masterClrMapping/>
  </p:clrMapOvr>
  <p:transition spd="slow">
    <p:push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4_Push from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812800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8" name="Picture Placeholder 3">
            <a:extLst>
              <a:ext uri="{FF2B5EF4-FFF2-40B4-BE49-F238E27FC236}">
                <a16:creationId xmlns:a16="http://schemas.microsoft.com/office/drawing/2014/main" id="{6CBC706C-C60B-4743-B989-56656E38FA2D}"/>
              </a:ext>
            </a:extLst>
          </p:cNvPr>
          <p:cNvSpPr>
            <a:spLocks noGrp="1"/>
          </p:cNvSpPr>
          <p:nvPr>
            <p:ph type="pic" sz="quarter" idx="14"/>
          </p:nvPr>
        </p:nvSpPr>
        <p:spPr>
          <a:xfrm>
            <a:off x="800100" y="42926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9" name="Picture Placeholder 3">
            <a:extLst>
              <a:ext uri="{FF2B5EF4-FFF2-40B4-BE49-F238E27FC236}">
                <a16:creationId xmlns:a16="http://schemas.microsoft.com/office/drawing/2014/main" id="{6E2FD38C-5674-4EB1-9267-E5014A7C53B9}"/>
              </a:ext>
            </a:extLst>
          </p:cNvPr>
          <p:cNvSpPr>
            <a:spLocks noGrp="1"/>
          </p:cNvSpPr>
          <p:nvPr>
            <p:ph type="pic" sz="quarter" idx="15"/>
          </p:nvPr>
        </p:nvSpPr>
        <p:spPr>
          <a:xfrm>
            <a:off x="2861300" y="42926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0" name="Picture Placeholder 3">
            <a:extLst>
              <a:ext uri="{FF2B5EF4-FFF2-40B4-BE49-F238E27FC236}">
                <a16:creationId xmlns:a16="http://schemas.microsoft.com/office/drawing/2014/main" id="{CEAE9A71-19C1-4C2F-B611-C500B80DC5AD}"/>
              </a:ext>
            </a:extLst>
          </p:cNvPr>
          <p:cNvSpPr>
            <a:spLocks noGrp="1"/>
          </p:cNvSpPr>
          <p:nvPr>
            <p:ph type="pic" sz="quarter" idx="16"/>
          </p:nvPr>
        </p:nvSpPr>
        <p:spPr>
          <a:xfrm>
            <a:off x="4922502" y="42926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959804768"/>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4" name="Picture Placeholder 13">
            <a:extLst>
              <a:ext uri="{FF2B5EF4-FFF2-40B4-BE49-F238E27FC236}">
                <a16:creationId xmlns:a16="http://schemas.microsoft.com/office/drawing/2014/main" id="{4EA711FD-AE88-4179-AFDB-DE48BAB0F269}"/>
              </a:ext>
            </a:extLst>
          </p:cNvPr>
          <p:cNvSpPr>
            <a:spLocks noGrp="1"/>
          </p:cNvSpPr>
          <p:nvPr>
            <p:ph type="pic" sz="quarter" idx="11"/>
          </p:nvPr>
        </p:nvSpPr>
        <p:spPr>
          <a:xfrm>
            <a:off x="1100752" y="1739899"/>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14">
            <a:extLst>
              <a:ext uri="{FF2B5EF4-FFF2-40B4-BE49-F238E27FC236}">
                <a16:creationId xmlns:a16="http://schemas.microsoft.com/office/drawing/2014/main" id="{A9C39B67-77C0-492C-9C33-9A2F05609957}"/>
              </a:ext>
            </a:extLst>
          </p:cNvPr>
          <p:cNvSpPr>
            <a:spLocks noGrp="1"/>
          </p:cNvSpPr>
          <p:nvPr>
            <p:ph type="pic" sz="quarter" idx="12"/>
          </p:nvPr>
        </p:nvSpPr>
        <p:spPr>
          <a:xfrm>
            <a:off x="3805852" y="4012987"/>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6" name="Picture Placeholder 15">
            <a:extLst>
              <a:ext uri="{FF2B5EF4-FFF2-40B4-BE49-F238E27FC236}">
                <a16:creationId xmlns:a16="http://schemas.microsoft.com/office/drawing/2014/main" id="{89FE2F1E-412D-4A14-BF99-4275D5464585}"/>
              </a:ext>
            </a:extLst>
          </p:cNvPr>
          <p:cNvSpPr>
            <a:spLocks noGrp="1"/>
          </p:cNvSpPr>
          <p:nvPr>
            <p:ph type="pic" sz="quarter" idx="13"/>
          </p:nvPr>
        </p:nvSpPr>
        <p:spPr>
          <a:xfrm>
            <a:off x="6510952" y="1739899"/>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3" name="Picture Placeholder 12">
            <a:extLst>
              <a:ext uri="{FF2B5EF4-FFF2-40B4-BE49-F238E27FC236}">
                <a16:creationId xmlns:a16="http://schemas.microsoft.com/office/drawing/2014/main" id="{481CFD21-F2AA-4539-ACD4-F28B10335532}"/>
              </a:ext>
            </a:extLst>
          </p:cNvPr>
          <p:cNvSpPr>
            <a:spLocks noGrp="1"/>
          </p:cNvSpPr>
          <p:nvPr>
            <p:ph type="pic" sz="quarter" idx="14"/>
          </p:nvPr>
        </p:nvSpPr>
        <p:spPr>
          <a:xfrm>
            <a:off x="9216052" y="4012987"/>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712079104"/>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5_Push from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812800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8" name="Picture Placeholder 3">
            <a:extLst>
              <a:ext uri="{FF2B5EF4-FFF2-40B4-BE49-F238E27FC236}">
                <a16:creationId xmlns:a16="http://schemas.microsoft.com/office/drawing/2014/main" id="{6CBC706C-C60B-4743-B989-56656E38FA2D}"/>
              </a:ext>
            </a:extLst>
          </p:cNvPr>
          <p:cNvSpPr>
            <a:spLocks noGrp="1"/>
          </p:cNvSpPr>
          <p:nvPr>
            <p:ph type="pic" sz="quarter" idx="14"/>
          </p:nvPr>
        </p:nvSpPr>
        <p:spPr>
          <a:xfrm>
            <a:off x="800100" y="8001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9" name="Picture Placeholder 3">
            <a:extLst>
              <a:ext uri="{FF2B5EF4-FFF2-40B4-BE49-F238E27FC236}">
                <a16:creationId xmlns:a16="http://schemas.microsoft.com/office/drawing/2014/main" id="{6E2FD38C-5674-4EB1-9267-E5014A7C53B9}"/>
              </a:ext>
            </a:extLst>
          </p:cNvPr>
          <p:cNvSpPr>
            <a:spLocks noGrp="1"/>
          </p:cNvSpPr>
          <p:nvPr>
            <p:ph type="pic" sz="quarter" idx="15"/>
          </p:nvPr>
        </p:nvSpPr>
        <p:spPr>
          <a:xfrm>
            <a:off x="2861300" y="8001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0" name="Picture Placeholder 3">
            <a:extLst>
              <a:ext uri="{FF2B5EF4-FFF2-40B4-BE49-F238E27FC236}">
                <a16:creationId xmlns:a16="http://schemas.microsoft.com/office/drawing/2014/main" id="{CEAE9A71-19C1-4C2F-B611-C500B80DC5AD}"/>
              </a:ext>
            </a:extLst>
          </p:cNvPr>
          <p:cNvSpPr>
            <a:spLocks noGrp="1"/>
          </p:cNvSpPr>
          <p:nvPr>
            <p:ph type="pic" sz="quarter" idx="16"/>
          </p:nvPr>
        </p:nvSpPr>
        <p:spPr>
          <a:xfrm>
            <a:off x="4922502" y="8001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026780160"/>
      </p:ext>
    </p:extLst>
  </p:cSld>
  <p:clrMapOvr>
    <a:masterClrMapping/>
  </p:clrMapOvr>
  <p:transition spd="slow">
    <p:push/>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6_Push from right">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6132440" y="800098"/>
            <a:ext cx="3435009" cy="344804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6" name="Picture Placeholder 3">
            <a:extLst>
              <a:ext uri="{FF2B5EF4-FFF2-40B4-BE49-F238E27FC236}">
                <a16:creationId xmlns:a16="http://schemas.microsoft.com/office/drawing/2014/main" id="{60110A92-31DD-4068-93EC-2597ECDC77CE}"/>
              </a:ext>
            </a:extLst>
          </p:cNvPr>
          <p:cNvSpPr>
            <a:spLocks noGrp="1"/>
          </p:cNvSpPr>
          <p:nvPr>
            <p:ph type="pic" sz="quarter" idx="15"/>
          </p:nvPr>
        </p:nvSpPr>
        <p:spPr>
          <a:xfrm>
            <a:off x="6132440" y="4419597"/>
            <a:ext cx="1639959" cy="1638304"/>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7" name="Picture Placeholder 3">
            <a:extLst>
              <a:ext uri="{FF2B5EF4-FFF2-40B4-BE49-F238E27FC236}">
                <a16:creationId xmlns:a16="http://schemas.microsoft.com/office/drawing/2014/main" id="{74CAC371-717C-4272-8636-AF81299C3CA9}"/>
              </a:ext>
            </a:extLst>
          </p:cNvPr>
          <p:cNvSpPr>
            <a:spLocks noGrp="1"/>
          </p:cNvSpPr>
          <p:nvPr>
            <p:ph type="pic" sz="quarter" idx="16"/>
          </p:nvPr>
        </p:nvSpPr>
        <p:spPr>
          <a:xfrm>
            <a:off x="7927490" y="4419597"/>
            <a:ext cx="1639959" cy="1638304"/>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8" name="Picture Placeholder 3">
            <a:extLst>
              <a:ext uri="{FF2B5EF4-FFF2-40B4-BE49-F238E27FC236}">
                <a16:creationId xmlns:a16="http://schemas.microsoft.com/office/drawing/2014/main" id="{688797C4-A9D7-4587-B959-EA4475E631D6}"/>
              </a:ext>
            </a:extLst>
          </p:cNvPr>
          <p:cNvSpPr>
            <a:spLocks noGrp="1"/>
          </p:cNvSpPr>
          <p:nvPr>
            <p:ph type="pic" sz="quarter" idx="17"/>
          </p:nvPr>
        </p:nvSpPr>
        <p:spPr>
          <a:xfrm>
            <a:off x="9751941" y="4419597"/>
            <a:ext cx="1639959" cy="1638304"/>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9" name="Picture Placeholder 3">
            <a:extLst>
              <a:ext uri="{FF2B5EF4-FFF2-40B4-BE49-F238E27FC236}">
                <a16:creationId xmlns:a16="http://schemas.microsoft.com/office/drawing/2014/main" id="{C6A54274-079F-4416-B082-F85857F73B31}"/>
              </a:ext>
            </a:extLst>
          </p:cNvPr>
          <p:cNvSpPr>
            <a:spLocks noGrp="1"/>
          </p:cNvSpPr>
          <p:nvPr>
            <p:ph type="pic" sz="quarter" idx="18"/>
          </p:nvPr>
        </p:nvSpPr>
        <p:spPr>
          <a:xfrm>
            <a:off x="9751941" y="2600321"/>
            <a:ext cx="1639959" cy="1638304"/>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0" name="Picture Placeholder 3">
            <a:extLst>
              <a:ext uri="{FF2B5EF4-FFF2-40B4-BE49-F238E27FC236}">
                <a16:creationId xmlns:a16="http://schemas.microsoft.com/office/drawing/2014/main" id="{DC374D4E-7C09-4CAB-9804-FDCD908B6E6B}"/>
              </a:ext>
            </a:extLst>
          </p:cNvPr>
          <p:cNvSpPr>
            <a:spLocks noGrp="1"/>
          </p:cNvSpPr>
          <p:nvPr>
            <p:ph type="pic" sz="quarter" idx="19"/>
          </p:nvPr>
        </p:nvSpPr>
        <p:spPr>
          <a:xfrm>
            <a:off x="9751941" y="814377"/>
            <a:ext cx="1639959" cy="1638304"/>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4253969004"/>
      </p:ext>
    </p:extLst>
  </p:cSld>
  <p:clrMapOvr>
    <a:masterClrMapping/>
  </p:clrMapOvr>
  <p:transition spd="slow">
    <p:push/>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Push from right">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7956888" y="2619377"/>
            <a:ext cx="3435009" cy="344804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4" name="Picture Placeholder 3">
            <a:extLst>
              <a:ext uri="{FF2B5EF4-FFF2-40B4-BE49-F238E27FC236}">
                <a16:creationId xmlns:a16="http://schemas.microsoft.com/office/drawing/2014/main" id="{F957408E-4084-41CD-AA58-2D4C351B3441}"/>
              </a:ext>
            </a:extLst>
          </p:cNvPr>
          <p:cNvSpPr>
            <a:spLocks noGrp="1"/>
          </p:cNvSpPr>
          <p:nvPr>
            <p:ph type="pic" sz="quarter" idx="15"/>
          </p:nvPr>
        </p:nvSpPr>
        <p:spPr>
          <a:xfrm>
            <a:off x="9751939" y="814377"/>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1" name="Picture Placeholder 3">
            <a:extLst>
              <a:ext uri="{FF2B5EF4-FFF2-40B4-BE49-F238E27FC236}">
                <a16:creationId xmlns:a16="http://schemas.microsoft.com/office/drawing/2014/main" id="{22085839-0AE0-4CAD-9501-D10AA564F0D8}"/>
              </a:ext>
            </a:extLst>
          </p:cNvPr>
          <p:cNvSpPr>
            <a:spLocks noGrp="1"/>
          </p:cNvSpPr>
          <p:nvPr>
            <p:ph type="pic" sz="quarter" idx="16"/>
          </p:nvPr>
        </p:nvSpPr>
        <p:spPr>
          <a:xfrm>
            <a:off x="7956886" y="814377"/>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2" name="Picture Placeholder 3">
            <a:extLst>
              <a:ext uri="{FF2B5EF4-FFF2-40B4-BE49-F238E27FC236}">
                <a16:creationId xmlns:a16="http://schemas.microsoft.com/office/drawing/2014/main" id="{8E203992-2E35-4593-BFF0-17749564B582}"/>
              </a:ext>
            </a:extLst>
          </p:cNvPr>
          <p:cNvSpPr>
            <a:spLocks noGrp="1"/>
          </p:cNvSpPr>
          <p:nvPr>
            <p:ph type="pic" sz="quarter" idx="17"/>
          </p:nvPr>
        </p:nvSpPr>
        <p:spPr>
          <a:xfrm>
            <a:off x="6132438" y="814377"/>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3" name="Picture Placeholder 3">
            <a:extLst>
              <a:ext uri="{FF2B5EF4-FFF2-40B4-BE49-F238E27FC236}">
                <a16:creationId xmlns:a16="http://schemas.microsoft.com/office/drawing/2014/main" id="{35CF387A-6146-4F4B-A6B3-9A112ED4E004}"/>
              </a:ext>
            </a:extLst>
          </p:cNvPr>
          <p:cNvSpPr>
            <a:spLocks noGrp="1"/>
          </p:cNvSpPr>
          <p:nvPr>
            <p:ph type="pic" sz="quarter" idx="18"/>
          </p:nvPr>
        </p:nvSpPr>
        <p:spPr>
          <a:xfrm>
            <a:off x="6132438" y="2605086"/>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4" name="Picture Placeholder 3">
            <a:extLst>
              <a:ext uri="{FF2B5EF4-FFF2-40B4-BE49-F238E27FC236}">
                <a16:creationId xmlns:a16="http://schemas.microsoft.com/office/drawing/2014/main" id="{28603140-D0F5-481E-80CE-ED6F0509B6D7}"/>
              </a:ext>
            </a:extLst>
          </p:cNvPr>
          <p:cNvSpPr>
            <a:spLocks noGrp="1"/>
          </p:cNvSpPr>
          <p:nvPr>
            <p:ph type="pic" sz="quarter" idx="19"/>
          </p:nvPr>
        </p:nvSpPr>
        <p:spPr>
          <a:xfrm>
            <a:off x="6132438" y="4402271"/>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644722319"/>
      </p:ext>
    </p:extLst>
  </p:cSld>
  <p:clrMapOvr>
    <a:masterClrMapping/>
  </p:clrMapOvr>
  <p:transition spd="slow">
    <p:push/>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Push from right">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800100" y="790576"/>
            <a:ext cx="3435009" cy="344804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4" name="Picture Placeholder 3">
            <a:extLst>
              <a:ext uri="{FF2B5EF4-FFF2-40B4-BE49-F238E27FC236}">
                <a16:creationId xmlns:a16="http://schemas.microsoft.com/office/drawing/2014/main" id="{F957408E-4084-41CD-AA58-2D4C351B3441}"/>
              </a:ext>
            </a:extLst>
          </p:cNvPr>
          <p:cNvSpPr>
            <a:spLocks noGrp="1"/>
          </p:cNvSpPr>
          <p:nvPr>
            <p:ph type="pic" sz="quarter" idx="15"/>
          </p:nvPr>
        </p:nvSpPr>
        <p:spPr>
          <a:xfrm>
            <a:off x="4419602" y="814377"/>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1" name="Picture Placeholder 3">
            <a:extLst>
              <a:ext uri="{FF2B5EF4-FFF2-40B4-BE49-F238E27FC236}">
                <a16:creationId xmlns:a16="http://schemas.microsoft.com/office/drawing/2014/main" id="{22085839-0AE0-4CAD-9501-D10AA564F0D8}"/>
              </a:ext>
            </a:extLst>
          </p:cNvPr>
          <p:cNvSpPr>
            <a:spLocks noGrp="1"/>
          </p:cNvSpPr>
          <p:nvPr>
            <p:ph type="pic" sz="quarter" idx="16"/>
          </p:nvPr>
        </p:nvSpPr>
        <p:spPr>
          <a:xfrm>
            <a:off x="4419602" y="2624130"/>
            <a:ext cx="1639958" cy="1614493"/>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2" name="Picture Placeholder 3">
            <a:extLst>
              <a:ext uri="{FF2B5EF4-FFF2-40B4-BE49-F238E27FC236}">
                <a16:creationId xmlns:a16="http://schemas.microsoft.com/office/drawing/2014/main" id="{8E203992-2E35-4593-BFF0-17749564B582}"/>
              </a:ext>
            </a:extLst>
          </p:cNvPr>
          <p:cNvSpPr>
            <a:spLocks noGrp="1"/>
          </p:cNvSpPr>
          <p:nvPr>
            <p:ph type="pic" sz="quarter" idx="17"/>
          </p:nvPr>
        </p:nvSpPr>
        <p:spPr>
          <a:xfrm>
            <a:off x="4419602" y="4419597"/>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3" name="Picture Placeholder 3">
            <a:extLst>
              <a:ext uri="{FF2B5EF4-FFF2-40B4-BE49-F238E27FC236}">
                <a16:creationId xmlns:a16="http://schemas.microsoft.com/office/drawing/2014/main" id="{35CF387A-6146-4F4B-A6B3-9A112ED4E004}"/>
              </a:ext>
            </a:extLst>
          </p:cNvPr>
          <p:cNvSpPr>
            <a:spLocks noGrp="1"/>
          </p:cNvSpPr>
          <p:nvPr>
            <p:ph type="pic" sz="quarter" idx="18"/>
          </p:nvPr>
        </p:nvSpPr>
        <p:spPr>
          <a:xfrm>
            <a:off x="2595151" y="4419596"/>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4" name="Picture Placeholder 3">
            <a:extLst>
              <a:ext uri="{FF2B5EF4-FFF2-40B4-BE49-F238E27FC236}">
                <a16:creationId xmlns:a16="http://schemas.microsoft.com/office/drawing/2014/main" id="{28603140-D0F5-481E-80CE-ED6F0509B6D7}"/>
              </a:ext>
            </a:extLst>
          </p:cNvPr>
          <p:cNvSpPr>
            <a:spLocks noGrp="1"/>
          </p:cNvSpPr>
          <p:nvPr>
            <p:ph type="pic" sz="quarter" idx="19"/>
          </p:nvPr>
        </p:nvSpPr>
        <p:spPr>
          <a:xfrm>
            <a:off x="800101" y="4402271"/>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844886869"/>
      </p:ext>
    </p:extLst>
  </p:cSld>
  <p:clrMapOvr>
    <a:masterClrMapping/>
  </p:clrMapOvr>
  <p:transition spd="slow">
    <p:push/>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9_Push from right">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2624553" y="2602042"/>
            <a:ext cx="3435009" cy="344804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4" name="Picture Placeholder 3">
            <a:extLst>
              <a:ext uri="{FF2B5EF4-FFF2-40B4-BE49-F238E27FC236}">
                <a16:creationId xmlns:a16="http://schemas.microsoft.com/office/drawing/2014/main" id="{F957408E-4084-41CD-AA58-2D4C351B3441}"/>
              </a:ext>
            </a:extLst>
          </p:cNvPr>
          <p:cNvSpPr>
            <a:spLocks noGrp="1"/>
          </p:cNvSpPr>
          <p:nvPr>
            <p:ph type="pic" sz="quarter" idx="15"/>
          </p:nvPr>
        </p:nvSpPr>
        <p:spPr>
          <a:xfrm>
            <a:off x="4419604" y="806575"/>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1" name="Picture Placeholder 3">
            <a:extLst>
              <a:ext uri="{FF2B5EF4-FFF2-40B4-BE49-F238E27FC236}">
                <a16:creationId xmlns:a16="http://schemas.microsoft.com/office/drawing/2014/main" id="{22085839-0AE0-4CAD-9501-D10AA564F0D8}"/>
              </a:ext>
            </a:extLst>
          </p:cNvPr>
          <p:cNvSpPr>
            <a:spLocks noGrp="1"/>
          </p:cNvSpPr>
          <p:nvPr>
            <p:ph type="pic" sz="quarter" idx="16"/>
          </p:nvPr>
        </p:nvSpPr>
        <p:spPr>
          <a:xfrm>
            <a:off x="2624551" y="823241"/>
            <a:ext cx="1639958" cy="1614493"/>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2" name="Picture Placeholder 3">
            <a:extLst>
              <a:ext uri="{FF2B5EF4-FFF2-40B4-BE49-F238E27FC236}">
                <a16:creationId xmlns:a16="http://schemas.microsoft.com/office/drawing/2014/main" id="{8E203992-2E35-4593-BFF0-17749564B582}"/>
              </a:ext>
            </a:extLst>
          </p:cNvPr>
          <p:cNvSpPr>
            <a:spLocks noGrp="1"/>
          </p:cNvSpPr>
          <p:nvPr>
            <p:ph type="pic" sz="quarter" idx="17"/>
          </p:nvPr>
        </p:nvSpPr>
        <p:spPr>
          <a:xfrm>
            <a:off x="800100" y="798378"/>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3" name="Picture Placeholder 3">
            <a:extLst>
              <a:ext uri="{FF2B5EF4-FFF2-40B4-BE49-F238E27FC236}">
                <a16:creationId xmlns:a16="http://schemas.microsoft.com/office/drawing/2014/main" id="{35CF387A-6146-4F4B-A6B3-9A112ED4E004}"/>
              </a:ext>
            </a:extLst>
          </p:cNvPr>
          <p:cNvSpPr>
            <a:spLocks noGrp="1"/>
          </p:cNvSpPr>
          <p:nvPr>
            <p:ph type="pic" sz="quarter" idx="18"/>
          </p:nvPr>
        </p:nvSpPr>
        <p:spPr>
          <a:xfrm>
            <a:off x="800100" y="2616328"/>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4" name="Picture Placeholder 3">
            <a:extLst>
              <a:ext uri="{FF2B5EF4-FFF2-40B4-BE49-F238E27FC236}">
                <a16:creationId xmlns:a16="http://schemas.microsoft.com/office/drawing/2014/main" id="{28603140-D0F5-481E-80CE-ED6F0509B6D7}"/>
              </a:ext>
            </a:extLst>
          </p:cNvPr>
          <p:cNvSpPr>
            <a:spLocks noGrp="1"/>
          </p:cNvSpPr>
          <p:nvPr>
            <p:ph type="pic" sz="quarter" idx="19"/>
          </p:nvPr>
        </p:nvSpPr>
        <p:spPr>
          <a:xfrm>
            <a:off x="800100" y="4411794"/>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051176180"/>
      </p:ext>
    </p:extLst>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0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6096000" y="3429000"/>
            <a:ext cx="2562226" cy="26289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8829674" y="3429000"/>
            <a:ext cx="2562226" cy="26289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047247251"/>
      </p:ext>
    </p:extLst>
  </p:cSld>
  <p:clrMapOvr>
    <a:masterClrMapping/>
  </p:clrMapOvr>
  <p:transition spd="slow">
    <p:push/>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2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800099" y="3429000"/>
            <a:ext cx="2562226" cy="26289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3533773" y="3429000"/>
            <a:ext cx="2562226" cy="26289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555913099"/>
      </p:ext>
    </p:extLst>
  </p:cSld>
  <p:clrMapOvr>
    <a:masterClrMapping/>
  </p:clrMapOvr>
  <p:transition spd="slow">
    <p:push/>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1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6096000" y="800100"/>
            <a:ext cx="2562226" cy="26289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8829674" y="800100"/>
            <a:ext cx="2562226" cy="26289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952827654"/>
      </p:ext>
    </p:extLst>
  </p:cSld>
  <p:clrMapOvr>
    <a:masterClrMapping/>
  </p:clrMapOvr>
  <p:transition spd="slow">
    <p:push/>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3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800100" y="800100"/>
            <a:ext cx="2562226" cy="26289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3533774" y="800100"/>
            <a:ext cx="2562226" cy="26289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745844348"/>
      </p:ext>
    </p:extLst>
  </p:cSld>
  <p:clrMapOvr>
    <a:masterClrMapping/>
  </p:clrMapOvr>
  <p:transition spd="slow">
    <p:push/>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4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6096000" y="800100"/>
            <a:ext cx="2562226" cy="3271388"/>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8829674" y="2786512"/>
            <a:ext cx="2562226" cy="3271388"/>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4147030641"/>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4" name="Picture Placeholder 13">
            <a:extLst>
              <a:ext uri="{FF2B5EF4-FFF2-40B4-BE49-F238E27FC236}">
                <a16:creationId xmlns:a16="http://schemas.microsoft.com/office/drawing/2014/main" id="{4EA711FD-AE88-4179-AFDB-DE48BAB0F269}"/>
              </a:ext>
            </a:extLst>
          </p:cNvPr>
          <p:cNvSpPr>
            <a:spLocks noGrp="1"/>
          </p:cNvSpPr>
          <p:nvPr>
            <p:ph type="pic" sz="quarter" idx="11"/>
          </p:nvPr>
        </p:nvSpPr>
        <p:spPr>
          <a:xfrm>
            <a:off x="1100752" y="4012987"/>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14">
            <a:extLst>
              <a:ext uri="{FF2B5EF4-FFF2-40B4-BE49-F238E27FC236}">
                <a16:creationId xmlns:a16="http://schemas.microsoft.com/office/drawing/2014/main" id="{A9C39B67-77C0-492C-9C33-9A2F05609957}"/>
              </a:ext>
            </a:extLst>
          </p:cNvPr>
          <p:cNvSpPr>
            <a:spLocks noGrp="1"/>
          </p:cNvSpPr>
          <p:nvPr>
            <p:ph type="pic" sz="quarter" idx="12"/>
          </p:nvPr>
        </p:nvSpPr>
        <p:spPr>
          <a:xfrm>
            <a:off x="3805852" y="1739899"/>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6" name="Picture Placeholder 15">
            <a:extLst>
              <a:ext uri="{FF2B5EF4-FFF2-40B4-BE49-F238E27FC236}">
                <a16:creationId xmlns:a16="http://schemas.microsoft.com/office/drawing/2014/main" id="{89FE2F1E-412D-4A14-BF99-4275D5464585}"/>
              </a:ext>
            </a:extLst>
          </p:cNvPr>
          <p:cNvSpPr>
            <a:spLocks noGrp="1"/>
          </p:cNvSpPr>
          <p:nvPr>
            <p:ph type="pic" sz="quarter" idx="13"/>
          </p:nvPr>
        </p:nvSpPr>
        <p:spPr>
          <a:xfrm>
            <a:off x="6510952" y="4012987"/>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3" name="Picture Placeholder 12">
            <a:extLst>
              <a:ext uri="{FF2B5EF4-FFF2-40B4-BE49-F238E27FC236}">
                <a16:creationId xmlns:a16="http://schemas.microsoft.com/office/drawing/2014/main" id="{481CFD21-F2AA-4539-ACD4-F28B10335532}"/>
              </a:ext>
            </a:extLst>
          </p:cNvPr>
          <p:cNvSpPr>
            <a:spLocks noGrp="1"/>
          </p:cNvSpPr>
          <p:nvPr>
            <p:ph type="pic" sz="quarter" idx="14"/>
          </p:nvPr>
        </p:nvSpPr>
        <p:spPr>
          <a:xfrm>
            <a:off x="9216052" y="1739899"/>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221013774"/>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5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6096000" y="2786512"/>
            <a:ext cx="2562226" cy="3271388"/>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8829674" y="800100"/>
            <a:ext cx="2562226" cy="3271388"/>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569952766"/>
      </p:ext>
    </p:extLst>
  </p:cSld>
  <p:clrMapOvr>
    <a:masterClrMapping/>
  </p:clrMapOvr>
  <p:transition spd="slow">
    <p:push/>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6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800102" y="800100"/>
            <a:ext cx="2562226" cy="3271388"/>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3533776" y="2786512"/>
            <a:ext cx="2562226" cy="3271388"/>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643655694"/>
      </p:ext>
    </p:extLst>
  </p:cSld>
  <p:clrMapOvr>
    <a:masterClrMapping/>
  </p:clrMapOvr>
  <p:transition spd="slow">
    <p:push/>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7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800100" y="2786512"/>
            <a:ext cx="2562226" cy="3271388"/>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3533774" y="800100"/>
            <a:ext cx="2562226" cy="3271388"/>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75244875"/>
      </p:ext>
    </p:extLst>
  </p:cSld>
  <p:clrMapOvr>
    <a:masterClrMapping/>
  </p:clrMapOvr>
  <p:transition spd="slow">
    <p:push/>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8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6096000" y="800100"/>
            <a:ext cx="2562226" cy="2543175"/>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8829674" y="3514724"/>
            <a:ext cx="2562226" cy="2543176"/>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916384874"/>
      </p:ext>
    </p:extLst>
  </p:cSld>
  <p:clrMapOvr>
    <a:masterClrMapping/>
  </p:clrMapOvr>
  <p:transition spd="slow">
    <p:push/>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9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6096000" y="3514725"/>
            <a:ext cx="2562226" cy="2543175"/>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8829674" y="800100"/>
            <a:ext cx="2562226" cy="2543176"/>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1822347443"/>
      </p:ext>
    </p:extLst>
  </p:cSld>
  <p:clrMapOvr>
    <a:masterClrMapping/>
  </p:clrMapOvr>
  <p:transition spd="slow">
    <p:push/>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0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800100" y="800100"/>
            <a:ext cx="2562226" cy="2543175"/>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3533774" y="3514724"/>
            <a:ext cx="2562226" cy="2543176"/>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150711388"/>
      </p:ext>
    </p:extLst>
  </p:cSld>
  <p:clrMapOvr>
    <a:masterClrMapping/>
  </p:clrMapOvr>
  <p:transition spd="slow">
    <p:push/>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1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800100" y="3514725"/>
            <a:ext cx="2562226" cy="2543175"/>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3533774" y="800100"/>
            <a:ext cx="2562226" cy="2543176"/>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64567587"/>
      </p:ext>
    </p:extLst>
  </p:cSld>
  <p:clrMapOvr>
    <a:masterClrMapping/>
  </p:clrMapOvr>
  <p:transition spd="slow">
    <p:push/>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2_Push from righ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DF6BE21-2C73-4074-9D88-50DB9FF10A47}"/>
              </a:ext>
            </a:extLst>
          </p:cNvPr>
          <p:cNvSpPr>
            <a:spLocks noGrp="1"/>
          </p:cNvSpPr>
          <p:nvPr>
            <p:ph type="pic" sz="quarter" idx="21"/>
          </p:nvPr>
        </p:nvSpPr>
        <p:spPr>
          <a:xfrm>
            <a:off x="7904842" y="2607709"/>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3">
            <a:extLst>
              <a:ext uri="{FF2B5EF4-FFF2-40B4-BE49-F238E27FC236}">
                <a16:creationId xmlns:a16="http://schemas.microsoft.com/office/drawing/2014/main" id="{F95A89DB-C14C-4624-9D18-E2C68CCB6D42}"/>
              </a:ext>
            </a:extLst>
          </p:cNvPr>
          <p:cNvSpPr>
            <a:spLocks noGrp="1"/>
          </p:cNvSpPr>
          <p:nvPr>
            <p:ph type="pic" sz="quarter" idx="22"/>
          </p:nvPr>
        </p:nvSpPr>
        <p:spPr>
          <a:xfrm>
            <a:off x="7904842" y="4421740"/>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7904842" y="812945"/>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367167421"/>
      </p:ext>
    </p:extLst>
  </p:cSld>
  <p:clrMapOvr>
    <a:masterClrMapping/>
  </p:clrMapOvr>
  <p:transition spd="slow">
    <p:push/>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3_Push from righ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DF6BE21-2C73-4074-9D88-50DB9FF10A47}"/>
              </a:ext>
            </a:extLst>
          </p:cNvPr>
          <p:cNvSpPr>
            <a:spLocks noGrp="1"/>
          </p:cNvSpPr>
          <p:nvPr>
            <p:ph type="pic" sz="quarter" idx="21"/>
          </p:nvPr>
        </p:nvSpPr>
        <p:spPr>
          <a:xfrm>
            <a:off x="6096000" y="2607709"/>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3">
            <a:extLst>
              <a:ext uri="{FF2B5EF4-FFF2-40B4-BE49-F238E27FC236}">
                <a16:creationId xmlns:a16="http://schemas.microsoft.com/office/drawing/2014/main" id="{F95A89DB-C14C-4624-9D18-E2C68CCB6D42}"/>
              </a:ext>
            </a:extLst>
          </p:cNvPr>
          <p:cNvSpPr>
            <a:spLocks noGrp="1"/>
          </p:cNvSpPr>
          <p:nvPr>
            <p:ph type="pic" sz="quarter" idx="22"/>
          </p:nvPr>
        </p:nvSpPr>
        <p:spPr>
          <a:xfrm>
            <a:off x="7904842" y="4421740"/>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7904842" y="812945"/>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30435876"/>
      </p:ext>
    </p:extLst>
  </p:cSld>
  <p:clrMapOvr>
    <a:masterClrMapping/>
  </p:clrMapOvr>
  <p:transition spd="slow">
    <p:push/>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4_Push from righ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DF6BE21-2C73-4074-9D88-50DB9FF10A47}"/>
              </a:ext>
            </a:extLst>
          </p:cNvPr>
          <p:cNvSpPr>
            <a:spLocks noGrp="1"/>
          </p:cNvSpPr>
          <p:nvPr>
            <p:ph type="pic" sz="quarter" idx="21"/>
          </p:nvPr>
        </p:nvSpPr>
        <p:spPr>
          <a:xfrm>
            <a:off x="6096000" y="2607709"/>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3">
            <a:extLst>
              <a:ext uri="{FF2B5EF4-FFF2-40B4-BE49-F238E27FC236}">
                <a16:creationId xmlns:a16="http://schemas.microsoft.com/office/drawing/2014/main" id="{F95A89DB-C14C-4624-9D18-E2C68CCB6D42}"/>
              </a:ext>
            </a:extLst>
          </p:cNvPr>
          <p:cNvSpPr>
            <a:spLocks noGrp="1"/>
          </p:cNvSpPr>
          <p:nvPr>
            <p:ph type="pic" sz="quarter" idx="22"/>
          </p:nvPr>
        </p:nvSpPr>
        <p:spPr>
          <a:xfrm>
            <a:off x="6096000" y="4421740"/>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6096000" y="812945"/>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1728000512"/>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3" name="Picture Placeholder 12">
            <a:extLst>
              <a:ext uri="{FF2B5EF4-FFF2-40B4-BE49-F238E27FC236}">
                <a16:creationId xmlns:a16="http://schemas.microsoft.com/office/drawing/2014/main" id="{E50F6728-F534-4EAE-A31F-ADFD1C60E51D}"/>
              </a:ext>
            </a:extLst>
          </p:cNvPr>
          <p:cNvSpPr>
            <a:spLocks noGrp="1"/>
          </p:cNvSpPr>
          <p:nvPr>
            <p:ph type="pic" sz="quarter" idx="12"/>
          </p:nvPr>
        </p:nvSpPr>
        <p:spPr>
          <a:xfrm>
            <a:off x="1317004" y="2035380"/>
            <a:ext cx="1396724" cy="1407466"/>
          </a:xfrm>
          <a:custGeom>
            <a:avLst/>
            <a:gdLst>
              <a:gd name="connsiteX0" fmla="*/ 698362 w 1396724"/>
              <a:gd name="connsiteY0" fmla="*/ 0 h 1407466"/>
              <a:gd name="connsiteX1" fmla="*/ 1396724 w 1396724"/>
              <a:gd name="connsiteY1" fmla="*/ 703733 h 1407466"/>
              <a:gd name="connsiteX2" fmla="*/ 698362 w 1396724"/>
              <a:gd name="connsiteY2" fmla="*/ 1407466 h 1407466"/>
              <a:gd name="connsiteX3" fmla="*/ 0 w 1396724"/>
              <a:gd name="connsiteY3" fmla="*/ 703733 h 1407466"/>
              <a:gd name="connsiteX4" fmla="*/ 698362 w 1396724"/>
              <a:gd name="connsiteY4" fmla="*/ 0 h 140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724" h="1407466">
                <a:moveTo>
                  <a:pt x="698362" y="0"/>
                </a:moveTo>
                <a:cubicBezTo>
                  <a:pt x="1084057" y="0"/>
                  <a:pt x="1396724" y="315072"/>
                  <a:pt x="1396724" y="703733"/>
                </a:cubicBezTo>
                <a:cubicBezTo>
                  <a:pt x="1396724" y="1092394"/>
                  <a:pt x="1084057" y="1407466"/>
                  <a:pt x="698362" y="1407466"/>
                </a:cubicBezTo>
                <a:cubicBezTo>
                  <a:pt x="312667" y="1407466"/>
                  <a:pt x="0" y="1092394"/>
                  <a:pt x="0" y="703733"/>
                </a:cubicBezTo>
                <a:cubicBezTo>
                  <a:pt x="0" y="315072"/>
                  <a:pt x="312667" y="0"/>
                  <a:pt x="698362"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4" name="Picture Placeholder 13">
            <a:extLst>
              <a:ext uri="{FF2B5EF4-FFF2-40B4-BE49-F238E27FC236}">
                <a16:creationId xmlns:a16="http://schemas.microsoft.com/office/drawing/2014/main" id="{A9C13111-A9CF-4E92-95E8-C455D11776D3}"/>
              </a:ext>
            </a:extLst>
          </p:cNvPr>
          <p:cNvSpPr>
            <a:spLocks noGrp="1"/>
          </p:cNvSpPr>
          <p:nvPr>
            <p:ph type="pic" sz="quarter" idx="13"/>
          </p:nvPr>
        </p:nvSpPr>
        <p:spPr>
          <a:xfrm>
            <a:off x="1317004" y="4318950"/>
            <a:ext cx="1396724" cy="1407466"/>
          </a:xfrm>
          <a:custGeom>
            <a:avLst/>
            <a:gdLst>
              <a:gd name="connsiteX0" fmla="*/ 698362 w 1396724"/>
              <a:gd name="connsiteY0" fmla="*/ 0 h 1407466"/>
              <a:gd name="connsiteX1" fmla="*/ 1396724 w 1396724"/>
              <a:gd name="connsiteY1" fmla="*/ 703733 h 1407466"/>
              <a:gd name="connsiteX2" fmla="*/ 698362 w 1396724"/>
              <a:gd name="connsiteY2" fmla="*/ 1407466 h 1407466"/>
              <a:gd name="connsiteX3" fmla="*/ 0 w 1396724"/>
              <a:gd name="connsiteY3" fmla="*/ 703733 h 1407466"/>
              <a:gd name="connsiteX4" fmla="*/ 698362 w 1396724"/>
              <a:gd name="connsiteY4" fmla="*/ 0 h 140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724" h="1407466">
                <a:moveTo>
                  <a:pt x="698362" y="0"/>
                </a:moveTo>
                <a:cubicBezTo>
                  <a:pt x="1084057" y="0"/>
                  <a:pt x="1396724" y="315072"/>
                  <a:pt x="1396724" y="703733"/>
                </a:cubicBezTo>
                <a:cubicBezTo>
                  <a:pt x="1396724" y="1092394"/>
                  <a:pt x="1084057" y="1407466"/>
                  <a:pt x="698362" y="1407466"/>
                </a:cubicBezTo>
                <a:cubicBezTo>
                  <a:pt x="312667" y="1407466"/>
                  <a:pt x="0" y="1092394"/>
                  <a:pt x="0" y="703733"/>
                </a:cubicBezTo>
                <a:cubicBezTo>
                  <a:pt x="0" y="315072"/>
                  <a:pt x="312667" y="0"/>
                  <a:pt x="698362"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6" name="Picture Placeholder 15">
            <a:extLst>
              <a:ext uri="{FF2B5EF4-FFF2-40B4-BE49-F238E27FC236}">
                <a16:creationId xmlns:a16="http://schemas.microsoft.com/office/drawing/2014/main" id="{CA3EB88D-A73A-44D4-AC36-3D68C3459D9B}"/>
              </a:ext>
            </a:extLst>
          </p:cNvPr>
          <p:cNvSpPr>
            <a:spLocks noGrp="1"/>
          </p:cNvSpPr>
          <p:nvPr>
            <p:ph type="pic" sz="quarter" idx="14"/>
          </p:nvPr>
        </p:nvSpPr>
        <p:spPr>
          <a:xfrm>
            <a:off x="6666879" y="4318950"/>
            <a:ext cx="1396724" cy="1407466"/>
          </a:xfrm>
          <a:custGeom>
            <a:avLst/>
            <a:gdLst>
              <a:gd name="connsiteX0" fmla="*/ 698362 w 1396724"/>
              <a:gd name="connsiteY0" fmla="*/ 0 h 1407466"/>
              <a:gd name="connsiteX1" fmla="*/ 1396724 w 1396724"/>
              <a:gd name="connsiteY1" fmla="*/ 703733 h 1407466"/>
              <a:gd name="connsiteX2" fmla="*/ 698362 w 1396724"/>
              <a:gd name="connsiteY2" fmla="*/ 1407466 h 1407466"/>
              <a:gd name="connsiteX3" fmla="*/ 0 w 1396724"/>
              <a:gd name="connsiteY3" fmla="*/ 703733 h 1407466"/>
              <a:gd name="connsiteX4" fmla="*/ 698362 w 1396724"/>
              <a:gd name="connsiteY4" fmla="*/ 0 h 140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724" h="1407466">
                <a:moveTo>
                  <a:pt x="698362" y="0"/>
                </a:moveTo>
                <a:cubicBezTo>
                  <a:pt x="1084057" y="0"/>
                  <a:pt x="1396724" y="315072"/>
                  <a:pt x="1396724" y="703733"/>
                </a:cubicBezTo>
                <a:cubicBezTo>
                  <a:pt x="1396724" y="1092394"/>
                  <a:pt x="1084057" y="1407466"/>
                  <a:pt x="698362" y="1407466"/>
                </a:cubicBezTo>
                <a:cubicBezTo>
                  <a:pt x="312667" y="1407466"/>
                  <a:pt x="0" y="1092394"/>
                  <a:pt x="0" y="703733"/>
                </a:cubicBezTo>
                <a:cubicBezTo>
                  <a:pt x="0" y="315072"/>
                  <a:pt x="312667" y="0"/>
                  <a:pt x="698362"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14">
            <a:extLst>
              <a:ext uri="{FF2B5EF4-FFF2-40B4-BE49-F238E27FC236}">
                <a16:creationId xmlns:a16="http://schemas.microsoft.com/office/drawing/2014/main" id="{A427CB01-E118-44E4-9438-A91D4F1ACF6D}"/>
              </a:ext>
            </a:extLst>
          </p:cNvPr>
          <p:cNvSpPr>
            <a:spLocks noGrp="1"/>
          </p:cNvSpPr>
          <p:nvPr>
            <p:ph type="pic" sz="quarter" idx="15"/>
          </p:nvPr>
        </p:nvSpPr>
        <p:spPr>
          <a:xfrm>
            <a:off x="6666879" y="2035380"/>
            <a:ext cx="1396724" cy="1407466"/>
          </a:xfrm>
          <a:custGeom>
            <a:avLst/>
            <a:gdLst>
              <a:gd name="connsiteX0" fmla="*/ 698362 w 1396724"/>
              <a:gd name="connsiteY0" fmla="*/ 0 h 1407466"/>
              <a:gd name="connsiteX1" fmla="*/ 1396724 w 1396724"/>
              <a:gd name="connsiteY1" fmla="*/ 703733 h 1407466"/>
              <a:gd name="connsiteX2" fmla="*/ 698362 w 1396724"/>
              <a:gd name="connsiteY2" fmla="*/ 1407466 h 1407466"/>
              <a:gd name="connsiteX3" fmla="*/ 0 w 1396724"/>
              <a:gd name="connsiteY3" fmla="*/ 703733 h 1407466"/>
              <a:gd name="connsiteX4" fmla="*/ 698362 w 1396724"/>
              <a:gd name="connsiteY4" fmla="*/ 0 h 140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724" h="1407466">
                <a:moveTo>
                  <a:pt x="698362" y="0"/>
                </a:moveTo>
                <a:cubicBezTo>
                  <a:pt x="1084057" y="0"/>
                  <a:pt x="1396724" y="315072"/>
                  <a:pt x="1396724" y="703733"/>
                </a:cubicBezTo>
                <a:cubicBezTo>
                  <a:pt x="1396724" y="1092394"/>
                  <a:pt x="1084057" y="1407466"/>
                  <a:pt x="698362" y="1407466"/>
                </a:cubicBezTo>
                <a:cubicBezTo>
                  <a:pt x="312667" y="1407466"/>
                  <a:pt x="0" y="1092394"/>
                  <a:pt x="0" y="703733"/>
                </a:cubicBezTo>
                <a:cubicBezTo>
                  <a:pt x="0" y="315072"/>
                  <a:pt x="312667" y="0"/>
                  <a:pt x="698362"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40528237"/>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5_Push from righ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DF6BE21-2C73-4074-9D88-50DB9FF10A47}"/>
              </a:ext>
            </a:extLst>
          </p:cNvPr>
          <p:cNvSpPr>
            <a:spLocks noGrp="1"/>
          </p:cNvSpPr>
          <p:nvPr>
            <p:ph type="pic" sz="quarter" idx="21"/>
          </p:nvPr>
        </p:nvSpPr>
        <p:spPr>
          <a:xfrm>
            <a:off x="7904842" y="2607709"/>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3">
            <a:extLst>
              <a:ext uri="{FF2B5EF4-FFF2-40B4-BE49-F238E27FC236}">
                <a16:creationId xmlns:a16="http://schemas.microsoft.com/office/drawing/2014/main" id="{F95A89DB-C14C-4624-9D18-E2C68CCB6D42}"/>
              </a:ext>
            </a:extLst>
          </p:cNvPr>
          <p:cNvSpPr>
            <a:spLocks noGrp="1"/>
          </p:cNvSpPr>
          <p:nvPr>
            <p:ph type="pic" sz="quarter" idx="22"/>
          </p:nvPr>
        </p:nvSpPr>
        <p:spPr>
          <a:xfrm>
            <a:off x="6096000" y="4421740"/>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6096000" y="812945"/>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095769495"/>
      </p:ext>
    </p:extLst>
  </p:cSld>
  <p:clrMapOvr>
    <a:masterClrMapping/>
  </p:clrMapOvr>
  <p:transition spd="slow">
    <p:push/>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6_Push from righ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DF6BE21-2C73-4074-9D88-50DB9FF10A47}"/>
              </a:ext>
            </a:extLst>
          </p:cNvPr>
          <p:cNvSpPr>
            <a:spLocks noGrp="1"/>
          </p:cNvSpPr>
          <p:nvPr>
            <p:ph type="pic" sz="quarter" idx="21"/>
          </p:nvPr>
        </p:nvSpPr>
        <p:spPr>
          <a:xfrm>
            <a:off x="2608942" y="2607709"/>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3">
            <a:extLst>
              <a:ext uri="{FF2B5EF4-FFF2-40B4-BE49-F238E27FC236}">
                <a16:creationId xmlns:a16="http://schemas.microsoft.com/office/drawing/2014/main" id="{F95A89DB-C14C-4624-9D18-E2C68CCB6D42}"/>
              </a:ext>
            </a:extLst>
          </p:cNvPr>
          <p:cNvSpPr>
            <a:spLocks noGrp="1"/>
          </p:cNvSpPr>
          <p:nvPr>
            <p:ph type="pic" sz="quarter" idx="22"/>
          </p:nvPr>
        </p:nvSpPr>
        <p:spPr>
          <a:xfrm>
            <a:off x="2608942" y="4421740"/>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2608942" y="812945"/>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1636803168"/>
      </p:ext>
    </p:extLst>
  </p:cSld>
  <p:clrMapOvr>
    <a:masterClrMapping/>
  </p:clrMapOvr>
  <p:transition spd="slow">
    <p:push/>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7_Push from righ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DF6BE21-2C73-4074-9D88-50DB9FF10A47}"/>
              </a:ext>
            </a:extLst>
          </p:cNvPr>
          <p:cNvSpPr>
            <a:spLocks noGrp="1"/>
          </p:cNvSpPr>
          <p:nvPr>
            <p:ph type="pic" sz="quarter" idx="21"/>
          </p:nvPr>
        </p:nvSpPr>
        <p:spPr>
          <a:xfrm>
            <a:off x="800100" y="2607709"/>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3">
            <a:extLst>
              <a:ext uri="{FF2B5EF4-FFF2-40B4-BE49-F238E27FC236}">
                <a16:creationId xmlns:a16="http://schemas.microsoft.com/office/drawing/2014/main" id="{F95A89DB-C14C-4624-9D18-E2C68CCB6D42}"/>
              </a:ext>
            </a:extLst>
          </p:cNvPr>
          <p:cNvSpPr>
            <a:spLocks noGrp="1"/>
          </p:cNvSpPr>
          <p:nvPr>
            <p:ph type="pic" sz="quarter" idx="22"/>
          </p:nvPr>
        </p:nvSpPr>
        <p:spPr>
          <a:xfrm>
            <a:off x="2608942" y="4421740"/>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2608942" y="812945"/>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1692174993"/>
      </p:ext>
    </p:extLst>
  </p:cSld>
  <p:clrMapOvr>
    <a:masterClrMapping/>
  </p:clrMapOvr>
  <p:transition spd="slow">
    <p:push/>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8_Push from righ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DF6BE21-2C73-4074-9D88-50DB9FF10A47}"/>
              </a:ext>
            </a:extLst>
          </p:cNvPr>
          <p:cNvSpPr>
            <a:spLocks noGrp="1"/>
          </p:cNvSpPr>
          <p:nvPr>
            <p:ph type="pic" sz="quarter" idx="21"/>
          </p:nvPr>
        </p:nvSpPr>
        <p:spPr>
          <a:xfrm>
            <a:off x="800100" y="2607709"/>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3">
            <a:extLst>
              <a:ext uri="{FF2B5EF4-FFF2-40B4-BE49-F238E27FC236}">
                <a16:creationId xmlns:a16="http://schemas.microsoft.com/office/drawing/2014/main" id="{F95A89DB-C14C-4624-9D18-E2C68CCB6D42}"/>
              </a:ext>
            </a:extLst>
          </p:cNvPr>
          <p:cNvSpPr>
            <a:spLocks noGrp="1"/>
          </p:cNvSpPr>
          <p:nvPr>
            <p:ph type="pic" sz="quarter" idx="22"/>
          </p:nvPr>
        </p:nvSpPr>
        <p:spPr>
          <a:xfrm>
            <a:off x="800100" y="4421740"/>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800100" y="812945"/>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1843116284"/>
      </p:ext>
    </p:extLst>
  </p:cSld>
  <p:clrMapOvr>
    <a:masterClrMapping/>
  </p:clrMapOvr>
  <p:transition spd="slow">
    <p:push/>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9_Push from righ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DF6BE21-2C73-4074-9D88-50DB9FF10A47}"/>
              </a:ext>
            </a:extLst>
          </p:cNvPr>
          <p:cNvSpPr>
            <a:spLocks noGrp="1"/>
          </p:cNvSpPr>
          <p:nvPr>
            <p:ph type="pic" sz="quarter" idx="21"/>
          </p:nvPr>
        </p:nvSpPr>
        <p:spPr>
          <a:xfrm>
            <a:off x="2608942" y="2607709"/>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3">
            <a:extLst>
              <a:ext uri="{FF2B5EF4-FFF2-40B4-BE49-F238E27FC236}">
                <a16:creationId xmlns:a16="http://schemas.microsoft.com/office/drawing/2014/main" id="{F95A89DB-C14C-4624-9D18-E2C68CCB6D42}"/>
              </a:ext>
            </a:extLst>
          </p:cNvPr>
          <p:cNvSpPr>
            <a:spLocks noGrp="1"/>
          </p:cNvSpPr>
          <p:nvPr>
            <p:ph type="pic" sz="quarter" idx="22"/>
          </p:nvPr>
        </p:nvSpPr>
        <p:spPr>
          <a:xfrm>
            <a:off x="800100" y="4421740"/>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800100" y="812945"/>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548571208"/>
      </p:ext>
    </p:extLst>
  </p:cSld>
  <p:clrMapOvr>
    <a:masterClrMapping/>
  </p:clrMapOvr>
  <p:transition spd="slow">
    <p:push/>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0" y="-2017485"/>
            <a:ext cx="12192000" cy="887548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215579557"/>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Push from bottom">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0BC329E-CA83-49D1-95FE-2F1784F44DA5}"/>
              </a:ext>
            </a:extLst>
          </p:cNvPr>
          <p:cNvSpPr>
            <a:spLocks noGrp="1"/>
          </p:cNvSpPr>
          <p:nvPr>
            <p:ph type="pic" sz="quarter" idx="13"/>
          </p:nvPr>
        </p:nvSpPr>
        <p:spPr>
          <a:xfrm>
            <a:off x="0" y="1439917"/>
            <a:ext cx="9764110" cy="3978166"/>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602418274"/>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Push from bottom">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0BC329E-CA83-49D1-95FE-2F1784F44DA5}"/>
              </a:ext>
            </a:extLst>
          </p:cNvPr>
          <p:cNvSpPr>
            <a:spLocks noGrp="1"/>
          </p:cNvSpPr>
          <p:nvPr>
            <p:ph type="pic" sz="quarter" idx="13"/>
          </p:nvPr>
        </p:nvSpPr>
        <p:spPr>
          <a:xfrm>
            <a:off x="2427890" y="1439917"/>
            <a:ext cx="9764110" cy="3978166"/>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998375490"/>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Push from left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1943100" y="0"/>
            <a:ext cx="141351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125920256"/>
      </p:ext>
    </p:extLst>
  </p:cSld>
  <p:clrMapOvr>
    <a:masterClrMapping/>
  </p:clrMapOvr>
  <p:transition spd="slow">
    <p:push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ush from bottom_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E9CDD3-2860-4C6C-B371-893A943C5715}"/>
              </a:ext>
            </a:extLst>
          </p:cNvPr>
          <p:cNvSpPr>
            <a:spLocks noGrp="1"/>
          </p:cNvSpPr>
          <p:nvPr>
            <p:ph type="pic" sz="quarter" idx="13"/>
          </p:nvPr>
        </p:nvSpPr>
        <p:spPr>
          <a:xfrm>
            <a:off x="4943475" y="4610100"/>
            <a:ext cx="2305050" cy="1524000"/>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7" name="Picture Placeholder 6">
            <a:extLst>
              <a:ext uri="{FF2B5EF4-FFF2-40B4-BE49-F238E27FC236}">
                <a16:creationId xmlns:a16="http://schemas.microsoft.com/office/drawing/2014/main" id="{F997F2CE-8005-4591-AD82-1F94F2A66260}"/>
              </a:ext>
            </a:extLst>
          </p:cNvPr>
          <p:cNvSpPr>
            <a:spLocks noGrp="1"/>
          </p:cNvSpPr>
          <p:nvPr>
            <p:ph type="pic" sz="quarter" idx="12"/>
          </p:nvPr>
        </p:nvSpPr>
        <p:spPr>
          <a:xfrm>
            <a:off x="4943475" y="2667000"/>
            <a:ext cx="2305050" cy="1524000"/>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16813931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8" name="Picture Placeholder 17">
            <a:extLst>
              <a:ext uri="{FF2B5EF4-FFF2-40B4-BE49-F238E27FC236}">
                <a16:creationId xmlns:a16="http://schemas.microsoft.com/office/drawing/2014/main" id="{5D8C9BC9-13FC-4F77-A20F-A5F213D23803}"/>
              </a:ext>
            </a:extLst>
          </p:cNvPr>
          <p:cNvSpPr>
            <a:spLocks noGrp="1"/>
          </p:cNvSpPr>
          <p:nvPr>
            <p:ph type="pic" sz="quarter" idx="12"/>
          </p:nvPr>
        </p:nvSpPr>
        <p:spPr>
          <a:xfrm>
            <a:off x="1091893" y="2134273"/>
            <a:ext cx="1209676" cy="1209676"/>
          </a:xfrm>
          <a:custGeom>
            <a:avLst/>
            <a:gdLst>
              <a:gd name="connsiteX0" fmla="*/ 604838 w 1209676"/>
              <a:gd name="connsiteY0" fmla="*/ 0 h 1209676"/>
              <a:gd name="connsiteX1" fmla="*/ 1209676 w 1209676"/>
              <a:gd name="connsiteY1" fmla="*/ 604838 h 1209676"/>
              <a:gd name="connsiteX2" fmla="*/ 604838 w 1209676"/>
              <a:gd name="connsiteY2" fmla="*/ 1209676 h 1209676"/>
              <a:gd name="connsiteX3" fmla="*/ 0 w 1209676"/>
              <a:gd name="connsiteY3" fmla="*/ 604838 h 1209676"/>
              <a:gd name="connsiteX4" fmla="*/ 604838 w 1209676"/>
              <a:gd name="connsiteY4" fmla="*/ 0 h 120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6" h="1209676">
                <a:moveTo>
                  <a:pt x="604838" y="0"/>
                </a:moveTo>
                <a:cubicBezTo>
                  <a:pt x="938881" y="0"/>
                  <a:pt x="1209676" y="270795"/>
                  <a:pt x="1209676" y="604838"/>
                </a:cubicBezTo>
                <a:cubicBezTo>
                  <a:pt x="1209676" y="938881"/>
                  <a:pt x="938881" y="1209676"/>
                  <a:pt x="604838" y="1209676"/>
                </a:cubicBezTo>
                <a:cubicBezTo>
                  <a:pt x="270795" y="1209676"/>
                  <a:pt x="0" y="938881"/>
                  <a:pt x="0" y="604838"/>
                </a:cubicBezTo>
                <a:cubicBezTo>
                  <a:pt x="0" y="270795"/>
                  <a:pt x="270795" y="0"/>
                  <a:pt x="604838"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9" name="Picture Placeholder 18">
            <a:extLst>
              <a:ext uri="{FF2B5EF4-FFF2-40B4-BE49-F238E27FC236}">
                <a16:creationId xmlns:a16="http://schemas.microsoft.com/office/drawing/2014/main" id="{FE2DFA02-7EB0-404F-827C-DB9B5CB3D414}"/>
              </a:ext>
            </a:extLst>
          </p:cNvPr>
          <p:cNvSpPr>
            <a:spLocks noGrp="1"/>
          </p:cNvSpPr>
          <p:nvPr>
            <p:ph type="pic" sz="quarter" idx="13"/>
          </p:nvPr>
        </p:nvSpPr>
        <p:spPr>
          <a:xfrm>
            <a:off x="1091893" y="4417845"/>
            <a:ext cx="1209676" cy="1209676"/>
          </a:xfrm>
          <a:custGeom>
            <a:avLst/>
            <a:gdLst>
              <a:gd name="connsiteX0" fmla="*/ 604838 w 1209676"/>
              <a:gd name="connsiteY0" fmla="*/ 0 h 1209676"/>
              <a:gd name="connsiteX1" fmla="*/ 1209676 w 1209676"/>
              <a:gd name="connsiteY1" fmla="*/ 604838 h 1209676"/>
              <a:gd name="connsiteX2" fmla="*/ 604838 w 1209676"/>
              <a:gd name="connsiteY2" fmla="*/ 1209676 h 1209676"/>
              <a:gd name="connsiteX3" fmla="*/ 0 w 1209676"/>
              <a:gd name="connsiteY3" fmla="*/ 604838 h 1209676"/>
              <a:gd name="connsiteX4" fmla="*/ 604838 w 1209676"/>
              <a:gd name="connsiteY4" fmla="*/ 0 h 120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6" h="1209676">
                <a:moveTo>
                  <a:pt x="604838" y="0"/>
                </a:moveTo>
                <a:cubicBezTo>
                  <a:pt x="938881" y="0"/>
                  <a:pt x="1209676" y="270795"/>
                  <a:pt x="1209676" y="604838"/>
                </a:cubicBezTo>
                <a:cubicBezTo>
                  <a:pt x="1209676" y="938881"/>
                  <a:pt x="938881" y="1209676"/>
                  <a:pt x="604838" y="1209676"/>
                </a:cubicBezTo>
                <a:cubicBezTo>
                  <a:pt x="270795" y="1209676"/>
                  <a:pt x="0" y="938881"/>
                  <a:pt x="0" y="604838"/>
                </a:cubicBezTo>
                <a:cubicBezTo>
                  <a:pt x="0" y="270795"/>
                  <a:pt x="270795" y="0"/>
                  <a:pt x="604838"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0" name="Picture Placeholder 19">
            <a:extLst>
              <a:ext uri="{FF2B5EF4-FFF2-40B4-BE49-F238E27FC236}">
                <a16:creationId xmlns:a16="http://schemas.microsoft.com/office/drawing/2014/main" id="{B6FA1B44-A1E9-46C8-8B64-24EEDE0C897B}"/>
              </a:ext>
            </a:extLst>
          </p:cNvPr>
          <p:cNvSpPr>
            <a:spLocks noGrp="1"/>
          </p:cNvSpPr>
          <p:nvPr>
            <p:ph type="pic" sz="quarter" idx="14"/>
          </p:nvPr>
        </p:nvSpPr>
        <p:spPr>
          <a:xfrm>
            <a:off x="4652700" y="4417845"/>
            <a:ext cx="1209676" cy="1209676"/>
          </a:xfrm>
          <a:custGeom>
            <a:avLst/>
            <a:gdLst>
              <a:gd name="connsiteX0" fmla="*/ 604838 w 1209676"/>
              <a:gd name="connsiteY0" fmla="*/ 0 h 1209676"/>
              <a:gd name="connsiteX1" fmla="*/ 1209676 w 1209676"/>
              <a:gd name="connsiteY1" fmla="*/ 604838 h 1209676"/>
              <a:gd name="connsiteX2" fmla="*/ 604838 w 1209676"/>
              <a:gd name="connsiteY2" fmla="*/ 1209676 h 1209676"/>
              <a:gd name="connsiteX3" fmla="*/ 0 w 1209676"/>
              <a:gd name="connsiteY3" fmla="*/ 604838 h 1209676"/>
              <a:gd name="connsiteX4" fmla="*/ 604838 w 1209676"/>
              <a:gd name="connsiteY4" fmla="*/ 0 h 120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6" h="1209676">
                <a:moveTo>
                  <a:pt x="604838" y="0"/>
                </a:moveTo>
                <a:cubicBezTo>
                  <a:pt x="938881" y="0"/>
                  <a:pt x="1209676" y="270795"/>
                  <a:pt x="1209676" y="604838"/>
                </a:cubicBezTo>
                <a:cubicBezTo>
                  <a:pt x="1209676" y="938881"/>
                  <a:pt x="938881" y="1209676"/>
                  <a:pt x="604838" y="1209676"/>
                </a:cubicBezTo>
                <a:cubicBezTo>
                  <a:pt x="270795" y="1209676"/>
                  <a:pt x="0" y="938881"/>
                  <a:pt x="0" y="604838"/>
                </a:cubicBezTo>
                <a:cubicBezTo>
                  <a:pt x="0" y="270795"/>
                  <a:pt x="270795" y="0"/>
                  <a:pt x="604838"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1" name="Picture Placeholder 20">
            <a:extLst>
              <a:ext uri="{FF2B5EF4-FFF2-40B4-BE49-F238E27FC236}">
                <a16:creationId xmlns:a16="http://schemas.microsoft.com/office/drawing/2014/main" id="{F7F50B2F-956F-4C4A-A739-0BC2F4ED1F27}"/>
              </a:ext>
            </a:extLst>
          </p:cNvPr>
          <p:cNvSpPr>
            <a:spLocks noGrp="1"/>
          </p:cNvSpPr>
          <p:nvPr>
            <p:ph type="pic" sz="quarter" idx="15"/>
          </p:nvPr>
        </p:nvSpPr>
        <p:spPr>
          <a:xfrm>
            <a:off x="8204398" y="4417845"/>
            <a:ext cx="1209676" cy="1209676"/>
          </a:xfrm>
          <a:custGeom>
            <a:avLst/>
            <a:gdLst>
              <a:gd name="connsiteX0" fmla="*/ 604838 w 1209676"/>
              <a:gd name="connsiteY0" fmla="*/ 0 h 1209676"/>
              <a:gd name="connsiteX1" fmla="*/ 1209676 w 1209676"/>
              <a:gd name="connsiteY1" fmla="*/ 604838 h 1209676"/>
              <a:gd name="connsiteX2" fmla="*/ 604838 w 1209676"/>
              <a:gd name="connsiteY2" fmla="*/ 1209676 h 1209676"/>
              <a:gd name="connsiteX3" fmla="*/ 0 w 1209676"/>
              <a:gd name="connsiteY3" fmla="*/ 604838 h 1209676"/>
              <a:gd name="connsiteX4" fmla="*/ 604838 w 1209676"/>
              <a:gd name="connsiteY4" fmla="*/ 0 h 120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6" h="1209676">
                <a:moveTo>
                  <a:pt x="604838" y="0"/>
                </a:moveTo>
                <a:cubicBezTo>
                  <a:pt x="938881" y="0"/>
                  <a:pt x="1209676" y="270795"/>
                  <a:pt x="1209676" y="604838"/>
                </a:cubicBezTo>
                <a:cubicBezTo>
                  <a:pt x="1209676" y="938881"/>
                  <a:pt x="938881" y="1209676"/>
                  <a:pt x="604838" y="1209676"/>
                </a:cubicBezTo>
                <a:cubicBezTo>
                  <a:pt x="270795" y="1209676"/>
                  <a:pt x="0" y="938881"/>
                  <a:pt x="0" y="604838"/>
                </a:cubicBezTo>
                <a:cubicBezTo>
                  <a:pt x="0" y="270795"/>
                  <a:pt x="270795" y="0"/>
                  <a:pt x="604838"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7" name="Picture Placeholder 16">
            <a:extLst>
              <a:ext uri="{FF2B5EF4-FFF2-40B4-BE49-F238E27FC236}">
                <a16:creationId xmlns:a16="http://schemas.microsoft.com/office/drawing/2014/main" id="{59D26D4F-814F-4B2A-927C-5F4A3BE3178A}"/>
              </a:ext>
            </a:extLst>
          </p:cNvPr>
          <p:cNvSpPr>
            <a:spLocks noGrp="1"/>
          </p:cNvSpPr>
          <p:nvPr>
            <p:ph type="pic" sz="quarter" idx="16"/>
          </p:nvPr>
        </p:nvSpPr>
        <p:spPr>
          <a:xfrm>
            <a:off x="4651160" y="2134274"/>
            <a:ext cx="1209676" cy="1209676"/>
          </a:xfrm>
          <a:custGeom>
            <a:avLst/>
            <a:gdLst>
              <a:gd name="connsiteX0" fmla="*/ 604838 w 1209676"/>
              <a:gd name="connsiteY0" fmla="*/ 0 h 1209676"/>
              <a:gd name="connsiteX1" fmla="*/ 1209676 w 1209676"/>
              <a:gd name="connsiteY1" fmla="*/ 604838 h 1209676"/>
              <a:gd name="connsiteX2" fmla="*/ 604838 w 1209676"/>
              <a:gd name="connsiteY2" fmla="*/ 1209676 h 1209676"/>
              <a:gd name="connsiteX3" fmla="*/ 0 w 1209676"/>
              <a:gd name="connsiteY3" fmla="*/ 604838 h 1209676"/>
              <a:gd name="connsiteX4" fmla="*/ 604838 w 1209676"/>
              <a:gd name="connsiteY4" fmla="*/ 0 h 120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6" h="1209676">
                <a:moveTo>
                  <a:pt x="604838" y="0"/>
                </a:moveTo>
                <a:cubicBezTo>
                  <a:pt x="938881" y="0"/>
                  <a:pt x="1209676" y="270795"/>
                  <a:pt x="1209676" y="604838"/>
                </a:cubicBezTo>
                <a:cubicBezTo>
                  <a:pt x="1209676" y="938881"/>
                  <a:pt x="938881" y="1209676"/>
                  <a:pt x="604838" y="1209676"/>
                </a:cubicBezTo>
                <a:cubicBezTo>
                  <a:pt x="270795" y="1209676"/>
                  <a:pt x="0" y="938881"/>
                  <a:pt x="0" y="604838"/>
                </a:cubicBezTo>
                <a:cubicBezTo>
                  <a:pt x="0" y="270795"/>
                  <a:pt x="270795" y="0"/>
                  <a:pt x="604838"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2" name="Picture Placeholder 21">
            <a:extLst>
              <a:ext uri="{FF2B5EF4-FFF2-40B4-BE49-F238E27FC236}">
                <a16:creationId xmlns:a16="http://schemas.microsoft.com/office/drawing/2014/main" id="{3F6DD89C-2FCD-4CA6-B3C3-60EE2088B84D}"/>
              </a:ext>
            </a:extLst>
          </p:cNvPr>
          <p:cNvSpPr>
            <a:spLocks noGrp="1"/>
          </p:cNvSpPr>
          <p:nvPr>
            <p:ph type="pic" sz="quarter" idx="17"/>
          </p:nvPr>
        </p:nvSpPr>
        <p:spPr>
          <a:xfrm>
            <a:off x="8204398" y="2134274"/>
            <a:ext cx="1209676" cy="1209676"/>
          </a:xfrm>
          <a:custGeom>
            <a:avLst/>
            <a:gdLst>
              <a:gd name="connsiteX0" fmla="*/ 604838 w 1209676"/>
              <a:gd name="connsiteY0" fmla="*/ 0 h 1209676"/>
              <a:gd name="connsiteX1" fmla="*/ 1209676 w 1209676"/>
              <a:gd name="connsiteY1" fmla="*/ 604838 h 1209676"/>
              <a:gd name="connsiteX2" fmla="*/ 604838 w 1209676"/>
              <a:gd name="connsiteY2" fmla="*/ 1209676 h 1209676"/>
              <a:gd name="connsiteX3" fmla="*/ 0 w 1209676"/>
              <a:gd name="connsiteY3" fmla="*/ 604838 h 1209676"/>
              <a:gd name="connsiteX4" fmla="*/ 604838 w 1209676"/>
              <a:gd name="connsiteY4" fmla="*/ 0 h 120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6" h="1209676">
                <a:moveTo>
                  <a:pt x="604838" y="0"/>
                </a:moveTo>
                <a:cubicBezTo>
                  <a:pt x="938881" y="0"/>
                  <a:pt x="1209676" y="270795"/>
                  <a:pt x="1209676" y="604838"/>
                </a:cubicBezTo>
                <a:cubicBezTo>
                  <a:pt x="1209676" y="938881"/>
                  <a:pt x="938881" y="1209676"/>
                  <a:pt x="604838" y="1209676"/>
                </a:cubicBezTo>
                <a:cubicBezTo>
                  <a:pt x="270795" y="1209676"/>
                  <a:pt x="0" y="938881"/>
                  <a:pt x="0" y="604838"/>
                </a:cubicBezTo>
                <a:cubicBezTo>
                  <a:pt x="0" y="270795"/>
                  <a:pt x="270795" y="0"/>
                  <a:pt x="604838"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656997045"/>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Push from bottom_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6575082-5B08-48C1-B434-36D0EDE2C980}"/>
              </a:ext>
            </a:extLst>
          </p:cNvPr>
          <p:cNvSpPr>
            <a:spLocks noGrp="1"/>
          </p:cNvSpPr>
          <p:nvPr>
            <p:ph type="pic" sz="quarter" idx="13"/>
          </p:nvPr>
        </p:nvSpPr>
        <p:spPr>
          <a:xfrm>
            <a:off x="4943475" y="2667000"/>
            <a:ext cx="2305050" cy="1524000"/>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9" name="Picture Placeholder 8">
            <a:extLst>
              <a:ext uri="{FF2B5EF4-FFF2-40B4-BE49-F238E27FC236}">
                <a16:creationId xmlns:a16="http://schemas.microsoft.com/office/drawing/2014/main" id="{1450D891-3168-4661-B863-DA2A8AF5ACE6}"/>
              </a:ext>
            </a:extLst>
          </p:cNvPr>
          <p:cNvSpPr>
            <a:spLocks noGrp="1"/>
          </p:cNvSpPr>
          <p:nvPr>
            <p:ph type="pic" sz="quarter" idx="12"/>
          </p:nvPr>
        </p:nvSpPr>
        <p:spPr>
          <a:xfrm>
            <a:off x="4943475" y="723900"/>
            <a:ext cx="2305050" cy="1524000"/>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0" name="Picture Placeholder 9">
            <a:extLst>
              <a:ext uri="{FF2B5EF4-FFF2-40B4-BE49-F238E27FC236}">
                <a16:creationId xmlns:a16="http://schemas.microsoft.com/office/drawing/2014/main" id="{A97169C8-FF79-4F98-9844-9C6F91EF678D}"/>
              </a:ext>
            </a:extLst>
          </p:cNvPr>
          <p:cNvSpPr>
            <a:spLocks noGrp="1"/>
          </p:cNvSpPr>
          <p:nvPr>
            <p:ph type="pic" sz="quarter" idx="14"/>
          </p:nvPr>
        </p:nvSpPr>
        <p:spPr>
          <a:xfrm>
            <a:off x="4943475" y="4610100"/>
            <a:ext cx="2305050" cy="1524000"/>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223626708"/>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Push from bottom_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FF7D7AD-17F4-453C-827C-C86AD8FDA4CA}"/>
              </a:ext>
            </a:extLst>
          </p:cNvPr>
          <p:cNvSpPr>
            <a:spLocks noGrp="1"/>
          </p:cNvSpPr>
          <p:nvPr>
            <p:ph type="pic" sz="quarter" idx="13"/>
          </p:nvPr>
        </p:nvSpPr>
        <p:spPr>
          <a:xfrm>
            <a:off x="4943475" y="2667000"/>
            <a:ext cx="2305050" cy="1524000"/>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8" name="Picture Placeholder 7">
            <a:extLst>
              <a:ext uri="{FF2B5EF4-FFF2-40B4-BE49-F238E27FC236}">
                <a16:creationId xmlns:a16="http://schemas.microsoft.com/office/drawing/2014/main" id="{DD79256B-A67E-4183-933F-C1E5D911A95F}"/>
              </a:ext>
            </a:extLst>
          </p:cNvPr>
          <p:cNvSpPr>
            <a:spLocks noGrp="1"/>
          </p:cNvSpPr>
          <p:nvPr>
            <p:ph type="pic" sz="quarter" idx="12"/>
          </p:nvPr>
        </p:nvSpPr>
        <p:spPr>
          <a:xfrm>
            <a:off x="4943475" y="723900"/>
            <a:ext cx="2305050" cy="1524000"/>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4057652744"/>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ush from 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097765"/>
      </p:ext>
    </p:extLst>
  </p:cSld>
  <p:clrMapOvr>
    <a:masterClrMapping/>
  </p:clrMapOvr>
  <p:transition spd="slow">
    <p:push/>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ush from lef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756644"/>
      </p:ext>
    </p:extLst>
  </p:cSld>
  <p:clrMapOvr>
    <a:masterClrMapping/>
  </p:clrMapOvr>
  <p:transition spd="slow">
    <p:push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ush from bot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646731"/>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5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67CE5CE-6513-41BE-BA52-9356CDE74918}"/>
              </a:ext>
            </a:extLst>
          </p:cNvPr>
          <p:cNvSpPr>
            <a:spLocks noGrp="1"/>
          </p:cNvSpPr>
          <p:nvPr>
            <p:ph type="pic" sz="quarter" idx="13"/>
          </p:nvPr>
        </p:nvSpPr>
        <p:spPr>
          <a:xfrm>
            <a:off x="0" y="0"/>
            <a:ext cx="6556375" cy="6556375"/>
          </a:xfrm>
          <a:custGeom>
            <a:avLst/>
            <a:gdLst>
              <a:gd name="connsiteX0" fmla="*/ 0 w 6556375"/>
              <a:gd name="connsiteY0" fmla="*/ 0 h 6556375"/>
              <a:gd name="connsiteX1" fmla="*/ 6556375 w 6556375"/>
              <a:gd name="connsiteY1" fmla="*/ 0 h 6556375"/>
              <a:gd name="connsiteX2" fmla="*/ 6554570 w 6556375"/>
              <a:gd name="connsiteY2" fmla="*/ 180567 h 6556375"/>
              <a:gd name="connsiteX3" fmla="*/ 0 w 6556375"/>
              <a:gd name="connsiteY3" fmla="*/ 6556375 h 6556375"/>
              <a:gd name="connsiteX4" fmla="*/ 0 w 6556375"/>
              <a:gd name="connsiteY4" fmla="*/ 0 h 655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6375" h="6556375">
                <a:moveTo>
                  <a:pt x="0" y="0"/>
                </a:moveTo>
                <a:lnTo>
                  <a:pt x="6556375" y="0"/>
                </a:lnTo>
                <a:cubicBezTo>
                  <a:pt x="6556375" y="61393"/>
                  <a:pt x="6556375" y="120980"/>
                  <a:pt x="6554570" y="180567"/>
                </a:cubicBezTo>
                <a:cubicBezTo>
                  <a:pt x="6458869" y="3717867"/>
                  <a:pt x="3560774" y="6556375"/>
                  <a:pt x="0" y="6556375"/>
                </a:cubicBezTo>
                <a:cubicBezTo>
                  <a:pt x="0" y="0"/>
                  <a:pt x="0" y="0"/>
                  <a:pt x="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916196049"/>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3F2189-CBB8-44A3-ACF6-033A25C228CF}"/>
              </a:ext>
            </a:extLst>
          </p:cNvPr>
          <p:cNvSpPr>
            <a:spLocks noGrp="1"/>
          </p:cNvSpPr>
          <p:nvPr>
            <p:ph type="pic" sz="quarter" idx="13"/>
          </p:nvPr>
        </p:nvSpPr>
        <p:spPr>
          <a:xfrm>
            <a:off x="5635625" y="0"/>
            <a:ext cx="6556375" cy="6556375"/>
          </a:xfrm>
          <a:custGeom>
            <a:avLst/>
            <a:gdLst>
              <a:gd name="connsiteX0" fmla="*/ 0 w 6556375"/>
              <a:gd name="connsiteY0" fmla="*/ 0 h 6556375"/>
              <a:gd name="connsiteX1" fmla="*/ 6556375 w 6556375"/>
              <a:gd name="connsiteY1" fmla="*/ 0 h 6556375"/>
              <a:gd name="connsiteX2" fmla="*/ 6556375 w 6556375"/>
              <a:gd name="connsiteY2" fmla="*/ 6556375 h 6556375"/>
              <a:gd name="connsiteX3" fmla="*/ 1805 w 6556375"/>
              <a:gd name="connsiteY3" fmla="*/ 180567 h 6556375"/>
              <a:gd name="connsiteX4" fmla="*/ 0 w 6556375"/>
              <a:gd name="connsiteY4" fmla="*/ 0 h 655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6375" h="6556375">
                <a:moveTo>
                  <a:pt x="0" y="0"/>
                </a:moveTo>
                <a:lnTo>
                  <a:pt x="6556375" y="0"/>
                </a:lnTo>
                <a:cubicBezTo>
                  <a:pt x="6556375" y="0"/>
                  <a:pt x="6556375" y="0"/>
                  <a:pt x="6556375" y="6556375"/>
                </a:cubicBezTo>
                <a:cubicBezTo>
                  <a:pt x="2995601" y="6556375"/>
                  <a:pt x="97506" y="3717867"/>
                  <a:pt x="1805" y="180567"/>
                </a:cubicBezTo>
                <a:cubicBezTo>
                  <a:pt x="0" y="120980"/>
                  <a:pt x="0" y="61393"/>
                  <a:pt x="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6800869"/>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8_Push from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B43A511-0699-45BC-995F-A20A1E52BBB0}"/>
              </a:ext>
            </a:extLst>
          </p:cNvPr>
          <p:cNvSpPr>
            <a:spLocks noGrp="1"/>
          </p:cNvSpPr>
          <p:nvPr>
            <p:ph type="pic" sz="quarter" idx="13"/>
          </p:nvPr>
        </p:nvSpPr>
        <p:spPr>
          <a:xfrm>
            <a:off x="0" y="-1"/>
            <a:ext cx="7076167" cy="6858000"/>
          </a:xfrm>
          <a:custGeom>
            <a:avLst/>
            <a:gdLst>
              <a:gd name="connsiteX0" fmla="*/ 3260454 w 7076167"/>
              <a:gd name="connsiteY0" fmla="*/ 0 h 6858000"/>
              <a:gd name="connsiteX1" fmla="*/ 7076167 w 7076167"/>
              <a:gd name="connsiteY1" fmla="*/ 0 h 6858000"/>
              <a:gd name="connsiteX2" fmla="*/ 3812327 w 7076167"/>
              <a:gd name="connsiteY2" fmla="*/ 6858000 h 6858000"/>
              <a:gd name="connsiteX3" fmla="*/ 0 w 70761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76167" h="6858000">
                <a:moveTo>
                  <a:pt x="3260454" y="0"/>
                </a:moveTo>
                <a:lnTo>
                  <a:pt x="7076167" y="0"/>
                </a:lnTo>
                <a:lnTo>
                  <a:pt x="381232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805830703"/>
      </p:ext>
    </p:extLst>
  </p:cSld>
  <p:clrMapOvr>
    <a:masterClrMapping/>
  </p:clrMapOvr>
  <p:transition spd="slow">
    <p:push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9_Push from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2C03739-F3C1-4B90-85AB-BC92636C846B}"/>
              </a:ext>
            </a:extLst>
          </p:cNvPr>
          <p:cNvSpPr>
            <a:spLocks noGrp="1"/>
          </p:cNvSpPr>
          <p:nvPr>
            <p:ph type="pic" sz="quarter" idx="13"/>
          </p:nvPr>
        </p:nvSpPr>
        <p:spPr>
          <a:xfrm>
            <a:off x="5115831" y="0"/>
            <a:ext cx="7076167" cy="6858000"/>
          </a:xfrm>
          <a:custGeom>
            <a:avLst/>
            <a:gdLst>
              <a:gd name="connsiteX0" fmla="*/ 0 w 7076167"/>
              <a:gd name="connsiteY0" fmla="*/ 0 h 6858000"/>
              <a:gd name="connsiteX1" fmla="*/ 3815713 w 7076167"/>
              <a:gd name="connsiteY1" fmla="*/ 0 h 6858000"/>
              <a:gd name="connsiteX2" fmla="*/ 7076167 w 7076167"/>
              <a:gd name="connsiteY2" fmla="*/ 6858000 h 6858000"/>
              <a:gd name="connsiteX3" fmla="*/ 3263840 w 70761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76167" h="6858000">
                <a:moveTo>
                  <a:pt x="0" y="0"/>
                </a:moveTo>
                <a:lnTo>
                  <a:pt x="3815713" y="0"/>
                </a:lnTo>
                <a:lnTo>
                  <a:pt x="7076167" y="6858000"/>
                </a:lnTo>
                <a:lnTo>
                  <a:pt x="326384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209271954"/>
      </p:ext>
    </p:extLst>
  </p:cSld>
  <p:clrMapOvr>
    <a:masterClrMapping/>
  </p:clrMapOvr>
  <p:transition spd="slow">
    <p:push/>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9_Push from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F20A04E-6DBF-47FF-8915-60314F9E2BED}"/>
              </a:ext>
            </a:extLst>
          </p:cNvPr>
          <p:cNvSpPr>
            <a:spLocks noGrp="1"/>
          </p:cNvSpPr>
          <p:nvPr>
            <p:ph type="pic" sz="quarter" idx="13"/>
          </p:nvPr>
        </p:nvSpPr>
        <p:spPr>
          <a:xfrm>
            <a:off x="0" y="1"/>
            <a:ext cx="7076167" cy="6858000"/>
          </a:xfrm>
          <a:custGeom>
            <a:avLst/>
            <a:gdLst>
              <a:gd name="connsiteX0" fmla="*/ 0 w 7076167"/>
              <a:gd name="connsiteY0" fmla="*/ 0 h 6858000"/>
              <a:gd name="connsiteX1" fmla="*/ 3812327 w 7076167"/>
              <a:gd name="connsiteY1" fmla="*/ 0 h 6858000"/>
              <a:gd name="connsiteX2" fmla="*/ 7076167 w 7076167"/>
              <a:gd name="connsiteY2" fmla="*/ 6858000 h 6858000"/>
              <a:gd name="connsiteX3" fmla="*/ 3260454 w 70761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76167" h="6858000">
                <a:moveTo>
                  <a:pt x="0" y="0"/>
                </a:moveTo>
                <a:lnTo>
                  <a:pt x="3812327" y="0"/>
                </a:lnTo>
                <a:lnTo>
                  <a:pt x="7076167" y="6858000"/>
                </a:lnTo>
                <a:lnTo>
                  <a:pt x="3260454"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842462891"/>
      </p:ext>
    </p:extLst>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Push from bottom">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B1D50A4-0540-40B6-A242-E6EC92308CEF}"/>
              </a:ext>
            </a:extLst>
          </p:cNvPr>
          <p:cNvSpPr>
            <a:spLocks noGrp="1"/>
          </p:cNvSpPr>
          <p:nvPr>
            <p:ph type="pic" sz="quarter" idx="16"/>
          </p:nvPr>
        </p:nvSpPr>
        <p:spPr>
          <a:xfrm>
            <a:off x="6426200" y="788275"/>
            <a:ext cx="1701800" cy="1701800"/>
          </a:xfrm>
          <a:custGeom>
            <a:avLst/>
            <a:gdLst>
              <a:gd name="connsiteX0" fmla="*/ 850900 w 1701800"/>
              <a:gd name="connsiteY0" fmla="*/ 0 h 1701800"/>
              <a:gd name="connsiteX1" fmla="*/ 1701800 w 1701800"/>
              <a:gd name="connsiteY1" fmla="*/ 850900 h 1701800"/>
              <a:gd name="connsiteX2" fmla="*/ 850900 w 1701800"/>
              <a:gd name="connsiteY2" fmla="*/ 1701800 h 1701800"/>
              <a:gd name="connsiteX3" fmla="*/ 0 w 1701800"/>
              <a:gd name="connsiteY3" fmla="*/ 850900 h 1701800"/>
              <a:gd name="connsiteX4" fmla="*/ 850900 w 1701800"/>
              <a:gd name="connsiteY4" fmla="*/ 0 h 170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0" h="1701800">
                <a:moveTo>
                  <a:pt x="850900" y="0"/>
                </a:moveTo>
                <a:cubicBezTo>
                  <a:pt x="1320839" y="0"/>
                  <a:pt x="1701800" y="380961"/>
                  <a:pt x="1701800" y="850900"/>
                </a:cubicBezTo>
                <a:cubicBezTo>
                  <a:pt x="1701800" y="1320839"/>
                  <a:pt x="1320839" y="1701800"/>
                  <a:pt x="850900" y="1701800"/>
                </a:cubicBezTo>
                <a:cubicBezTo>
                  <a:pt x="380961" y="1701800"/>
                  <a:pt x="0" y="1320839"/>
                  <a:pt x="0" y="850900"/>
                </a:cubicBezTo>
                <a:cubicBezTo>
                  <a:pt x="0" y="380961"/>
                  <a:pt x="380961" y="0"/>
                  <a:pt x="85090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7" name="Picture Placeholder 6">
            <a:extLst>
              <a:ext uri="{FF2B5EF4-FFF2-40B4-BE49-F238E27FC236}">
                <a16:creationId xmlns:a16="http://schemas.microsoft.com/office/drawing/2014/main" id="{A912055F-58B9-4171-96E0-A3CC6CE2FDF7}"/>
              </a:ext>
            </a:extLst>
          </p:cNvPr>
          <p:cNvSpPr>
            <a:spLocks noGrp="1"/>
          </p:cNvSpPr>
          <p:nvPr>
            <p:ph type="pic" sz="quarter" idx="17"/>
          </p:nvPr>
        </p:nvSpPr>
        <p:spPr>
          <a:xfrm>
            <a:off x="6426200" y="3340100"/>
            <a:ext cx="1701800" cy="1701800"/>
          </a:xfrm>
          <a:custGeom>
            <a:avLst/>
            <a:gdLst>
              <a:gd name="connsiteX0" fmla="*/ 850900 w 1701800"/>
              <a:gd name="connsiteY0" fmla="*/ 0 h 1701800"/>
              <a:gd name="connsiteX1" fmla="*/ 1701800 w 1701800"/>
              <a:gd name="connsiteY1" fmla="*/ 850900 h 1701800"/>
              <a:gd name="connsiteX2" fmla="*/ 850900 w 1701800"/>
              <a:gd name="connsiteY2" fmla="*/ 1701800 h 1701800"/>
              <a:gd name="connsiteX3" fmla="*/ 0 w 1701800"/>
              <a:gd name="connsiteY3" fmla="*/ 850900 h 1701800"/>
              <a:gd name="connsiteX4" fmla="*/ 850900 w 1701800"/>
              <a:gd name="connsiteY4" fmla="*/ 0 h 170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0" h="1701800">
                <a:moveTo>
                  <a:pt x="850900" y="0"/>
                </a:moveTo>
                <a:cubicBezTo>
                  <a:pt x="1320839" y="0"/>
                  <a:pt x="1701800" y="380961"/>
                  <a:pt x="1701800" y="850900"/>
                </a:cubicBezTo>
                <a:cubicBezTo>
                  <a:pt x="1701800" y="1320839"/>
                  <a:pt x="1320839" y="1701800"/>
                  <a:pt x="850900" y="1701800"/>
                </a:cubicBezTo>
                <a:cubicBezTo>
                  <a:pt x="380961" y="1701800"/>
                  <a:pt x="0" y="1320839"/>
                  <a:pt x="0" y="850900"/>
                </a:cubicBezTo>
                <a:cubicBezTo>
                  <a:pt x="0" y="380961"/>
                  <a:pt x="380961" y="0"/>
                  <a:pt x="85090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443915186"/>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0_Push from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D01ED2-2904-496F-96E5-2262F3D6868E}"/>
              </a:ext>
            </a:extLst>
          </p:cNvPr>
          <p:cNvSpPr>
            <a:spLocks noGrp="1"/>
          </p:cNvSpPr>
          <p:nvPr>
            <p:ph type="pic" sz="quarter" idx="13"/>
          </p:nvPr>
        </p:nvSpPr>
        <p:spPr>
          <a:xfrm>
            <a:off x="5115833" y="0"/>
            <a:ext cx="7076167" cy="6858000"/>
          </a:xfrm>
          <a:custGeom>
            <a:avLst/>
            <a:gdLst>
              <a:gd name="connsiteX0" fmla="*/ 3263840 w 7076167"/>
              <a:gd name="connsiteY0" fmla="*/ 0 h 6858000"/>
              <a:gd name="connsiteX1" fmla="*/ 7076167 w 7076167"/>
              <a:gd name="connsiteY1" fmla="*/ 0 h 6858000"/>
              <a:gd name="connsiteX2" fmla="*/ 3815713 w 7076167"/>
              <a:gd name="connsiteY2" fmla="*/ 6858000 h 6858000"/>
              <a:gd name="connsiteX3" fmla="*/ 0 w 70761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76167" h="6858000">
                <a:moveTo>
                  <a:pt x="3263840" y="0"/>
                </a:moveTo>
                <a:lnTo>
                  <a:pt x="7076167" y="0"/>
                </a:lnTo>
                <a:lnTo>
                  <a:pt x="3815713"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267853804"/>
      </p:ext>
    </p:extLst>
  </p:cSld>
  <p:clrMapOvr>
    <a:masterClrMapping/>
  </p:clrMapOvr>
  <p:transition spd="slow">
    <p:push/>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Push from bottom">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6FA4EF2-76CB-4AF1-B907-BF9B12EAC53D}"/>
              </a:ext>
            </a:extLst>
          </p:cNvPr>
          <p:cNvSpPr>
            <a:spLocks noGrp="1"/>
          </p:cNvSpPr>
          <p:nvPr>
            <p:ph type="pic" sz="quarter" idx="13"/>
          </p:nvPr>
        </p:nvSpPr>
        <p:spPr>
          <a:xfrm>
            <a:off x="8001000" y="1231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8" name="Picture Placeholder 7">
            <a:extLst>
              <a:ext uri="{FF2B5EF4-FFF2-40B4-BE49-F238E27FC236}">
                <a16:creationId xmlns:a16="http://schemas.microsoft.com/office/drawing/2014/main" id="{71BC65A5-4E80-4D2C-8F92-DB7AE0157038}"/>
              </a:ext>
            </a:extLst>
          </p:cNvPr>
          <p:cNvSpPr>
            <a:spLocks noGrp="1"/>
          </p:cNvSpPr>
          <p:nvPr>
            <p:ph type="pic" sz="quarter" idx="14"/>
          </p:nvPr>
        </p:nvSpPr>
        <p:spPr>
          <a:xfrm>
            <a:off x="1892300" y="1231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313241425"/>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Push from left 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C984B42-F662-4259-9372-3D02AA1EC36D}"/>
              </a:ext>
            </a:extLst>
          </p:cNvPr>
          <p:cNvSpPr>
            <a:spLocks noGrp="1"/>
          </p:cNvSpPr>
          <p:nvPr>
            <p:ph type="pic" sz="quarter" idx="11"/>
          </p:nvPr>
        </p:nvSpPr>
        <p:spPr>
          <a:xfrm>
            <a:off x="0" y="0"/>
            <a:ext cx="75438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414971386"/>
      </p:ext>
    </p:extLst>
  </p:cSld>
  <p:clrMapOvr>
    <a:masterClrMapping/>
  </p:clrMapOvr>
  <p:transition spd="slow">
    <p:push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Push from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B905CE3-A0B5-4EEA-98F0-20D8D2544247}"/>
              </a:ext>
            </a:extLst>
          </p:cNvPr>
          <p:cNvSpPr>
            <a:spLocks noGrp="1"/>
          </p:cNvSpPr>
          <p:nvPr>
            <p:ph type="pic" sz="quarter" idx="11"/>
          </p:nvPr>
        </p:nvSpPr>
        <p:spPr>
          <a:xfrm>
            <a:off x="4648200" y="0"/>
            <a:ext cx="75438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38868135"/>
      </p:ext>
    </p:extLst>
  </p:cSld>
  <p:clrMapOvr>
    <a:masterClrMapping/>
  </p:clrMapOvr>
  <p:transition spd="slow">
    <p:push/>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Push from righ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86424674-A84A-4E0D-803A-7BE22C5BE0A8}"/>
              </a:ext>
            </a:extLst>
          </p:cNvPr>
          <p:cNvSpPr>
            <a:spLocks noGrp="1"/>
          </p:cNvSpPr>
          <p:nvPr>
            <p:ph type="pic" sz="quarter" idx="10"/>
          </p:nvPr>
        </p:nvSpPr>
        <p:spPr>
          <a:xfrm>
            <a:off x="6406083" y="1564275"/>
            <a:ext cx="2172318" cy="32861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7" name="Picture Placeholder 3">
            <a:extLst>
              <a:ext uri="{FF2B5EF4-FFF2-40B4-BE49-F238E27FC236}">
                <a16:creationId xmlns:a16="http://schemas.microsoft.com/office/drawing/2014/main" id="{F1808852-FD2D-41E9-ADB1-D376CBA353CA}"/>
              </a:ext>
            </a:extLst>
          </p:cNvPr>
          <p:cNvSpPr>
            <a:spLocks noGrp="1"/>
          </p:cNvSpPr>
          <p:nvPr>
            <p:ph type="pic" sz="quarter" idx="11"/>
          </p:nvPr>
        </p:nvSpPr>
        <p:spPr>
          <a:xfrm>
            <a:off x="9196834" y="1564275"/>
            <a:ext cx="2172318" cy="32861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270969389"/>
      </p:ext>
    </p:extLst>
  </p:cSld>
  <p:clrMapOvr>
    <a:masterClrMapping/>
  </p:clrMapOvr>
  <p:transition spd="slow">
    <p:push/>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Push from righ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86424674-A84A-4E0D-803A-7BE22C5BE0A8}"/>
              </a:ext>
            </a:extLst>
          </p:cNvPr>
          <p:cNvSpPr>
            <a:spLocks noGrp="1"/>
          </p:cNvSpPr>
          <p:nvPr>
            <p:ph type="pic" sz="quarter" idx="10"/>
          </p:nvPr>
        </p:nvSpPr>
        <p:spPr>
          <a:xfrm>
            <a:off x="6406083" y="1564275"/>
            <a:ext cx="2172318" cy="32861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7" name="Picture Placeholder 3">
            <a:extLst>
              <a:ext uri="{FF2B5EF4-FFF2-40B4-BE49-F238E27FC236}">
                <a16:creationId xmlns:a16="http://schemas.microsoft.com/office/drawing/2014/main" id="{F1808852-FD2D-41E9-ADB1-D376CBA353CA}"/>
              </a:ext>
            </a:extLst>
          </p:cNvPr>
          <p:cNvSpPr>
            <a:spLocks noGrp="1"/>
          </p:cNvSpPr>
          <p:nvPr>
            <p:ph type="pic" sz="quarter" idx="11"/>
          </p:nvPr>
        </p:nvSpPr>
        <p:spPr>
          <a:xfrm>
            <a:off x="9196834" y="1564275"/>
            <a:ext cx="2172318" cy="32861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0" name="Picture Placeholder 3">
            <a:extLst>
              <a:ext uri="{FF2B5EF4-FFF2-40B4-BE49-F238E27FC236}">
                <a16:creationId xmlns:a16="http://schemas.microsoft.com/office/drawing/2014/main" id="{DB730F61-F2C4-47CE-A068-02A7CB8C0969}"/>
              </a:ext>
            </a:extLst>
          </p:cNvPr>
          <p:cNvSpPr>
            <a:spLocks noGrp="1"/>
          </p:cNvSpPr>
          <p:nvPr>
            <p:ph type="pic" sz="quarter" idx="12"/>
          </p:nvPr>
        </p:nvSpPr>
        <p:spPr>
          <a:xfrm>
            <a:off x="814186" y="1564275"/>
            <a:ext cx="2172318" cy="32861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1" name="Picture Placeholder 3">
            <a:extLst>
              <a:ext uri="{FF2B5EF4-FFF2-40B4-BE49-F238E27FC236}">
                <a16:creationId xmlns:a16="http://schemas.microsoft.com/office/drawing/2014/main" id="{418653AF-E3FE-457D-9414-2576B3EE7789}"/>
              </a:ext>
            </a:extLst>
          </p:cNvPr>
          <p:cNvSpPr>
            <a:spLocks noGrp="1"/>
          </p:cNvSpPr>
          <p:nvPr>
            <p:ph type="pic" sz="quarter" idx="13"/>
          </p:nvPr>
        </p:nvSpPr>
        <p:spPr>
          <a:xfrm>
            <a:off x="3604937" y="1564275"/>
            <a:ext cx="2172318" cy="32861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165789144"/>
      </p:ext>
    </p:extLst>
  </p:cSld>
  <p:clrMapOvr>
    <a:masterClrMapping/>
  </p:clrMapOvr>
  <p:transition spd="slow">
    <p:push/>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B730F61-F2C4-47CE-A068-02A7CB8C0969}"/>
              </a:ext>
            </a:extLst>
          </p:cNvPr>
          <p:cNvSpPr>
            <a:spLocks noGrp="1"/>
          </p:cNvSpPr>
          <p:nvPr>
            <p:ph type="pic" sz="quarter" idx="12"/>
          </p:nvPr>
        </p:nvSpPr>
        <p:spPr>
          <a:xfrm>
            <a:off x="814186" y="1564275"/>
            <a:ext cx="2172318" cy="32861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1" name="Picture Placeholder 3">
            <a:extLst>
              <a:ext uri="{FF2B5EF4-FFF2-40B4-BE49-F238E27FC236}">
                <a16:creationId xmlns:a16="http://schemas.microsoft.com/office/drawing/2014/main" id="{418653AF-E3FE-457D-9414-2576B3EE7789}"/>
              </a:ext>
            </a:extLst>
          </p:cNvPr>
          <p:cNvSpPr>
            <a:spLocks noGrp="1"/>
          </p:cNvSpPr>
          <p:nvPr>
            <p:ph type="pic" sz="quarter" idx="13"/>
          </p:nvPr>
        </p:nvSpPr>
        <p:spPr>
          <a:xfrm>
            <a:off x="3604937" y="1564275"/>
            <a:ext cx="2172318" cy="32861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944836894"/>
      </p:ext>
    </p:extLst>
  </p:cSld>
  <p:clrMapOvr>
    <a:masterClrMapping/>
  </p:clrMapOvr>
  <p:transition spd="slow">
    <p:push/>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veyor from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574571293"/>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veyor from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986636611"/>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Push from botto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7D204D-2449-4798-AB49-1A1E723E8FF9}"/>
              </a:ext>
            </a:extLst>
          </p:cNvPr>
          <p:cNvSpPr>
            <a:spLocks noGrp="1"/>
          </p:cNvSpPr>
          <p:nvPr>
            <p:ph type="pic" sz="quarter" idx="10"/>
          </p:nvPr>
        </p:nvSpPr>
        <p:spPr>
          <a:xfrm>
            <a:off x="4267199" y="-3378199"/>
            <a:ext cx="7924800" cy="10236198"/>
          </a:xfrm>
          <a:custGeom>
            <a:avLst/>
            <a:gdLst>
              <a:gd name="connsiteX0" fmla="*/ 0 w 7924800"/>
              <a:gd name="connsiteY0" fmla="*/ 0 h 10236198"/>
              <a:gd name="connsiteX1" fmla="*/ 7924800 w 7924800"/>
              <a:gd name="connsiteY1" fmla="*/ 0 h 10236198"/>
              <a:gd name="connsiteX2" fmla="*/ 7924800 w 7924800"/>
              <a:gd name="connsiteY2" fmla="*/ 10236198 h 10236198"/>
              <a:gd name="connsiteX3" fmla="*/ 0 w 7924800"/>
              <a:gd name="connsiteY3" fmla="*/ 10236198 h 10236198"/>
            </a:gdLst>
            <a:ahLst/>
            <a:cxnLst>
              <a:cxn ang="0">
                <a:pos x="connsiteX0" y="connsiteY0"/>
              </a:cxn>
              <a:cxn ang="0">
                <a:pos x="connsiteX1" y="connsiteY1"/>
              </a:cxn>
              <a:cxn ang="0">
                <a:pos x="connsiteX2" y="connsiteY2"/>
              </a:cxn>
              <a:cxn ang="0">
                <a:pos x="connsiteX3" y="connsiteY3"/>
              </a:cxn>
            </a:cxnLst>
            <a:rect l="l" t="t" r="r" b="b"/>
            <a:pathLst>
              <a:path w="7924800" h="10236198">
                <a:moveTo>
                  <a:pt x="0" y="0"/>
                </a:moveTo>
                <a:lnTo>
                  <a:pt x="7924800" y="0"/>
                </a:lnTo>
                <a:lnTo>
                  <a:pt x="7924800" y="10236198"/>
                </a:lnTo>
                <a:lnTo>
                  <a:pt x="0" y="1023619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35744982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slideLayout" Target="../slideLayouts/slideLayout151.xml"/><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42" Type="http://schemas.openxmlformats.org/officeDocument/2006/relationships/slideLayout" Target="../slideLayouts/slideLayout154.xml"/><Relationship Id="rId47" Type="http://schemas.openxmlformats.org/officeDocument/2006/relationships/slideLayout" Target="../slideLayouts/slideLayout159.xml"/><Relationship Id="rId50" Type="http://schemas.openxmlformats.org/officeDocument/2006/relationships/slideLayout" Target="../slideLayouts/slideLayout162.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9" Type="http://schemas.openxmlformats.org/officeDocument/2006/relationships/slideLayout" Target="../slideLayouts/slideLayout141.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40" Type="http://schemas.openxmlformats.org/officeDocument/2006/relationships/slideLayout" Target="../slideLayouts/slideLayout152.xml"/><Relationship Id="rId45" Type="http://schemas.openxmlformats.org/officeDocument/2006/relationships/slideLayout" Target="../slideLayouts/slideLayout157.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49" Type="http://schemas.openxmlformats.org/officeDocument/2006/relationships/slideLayout" Target="../slideLayouts/slideLayout161.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4" Type="http://schemas.openxmlformats.org/officeDocument/2006/relationships/slideLayout" Target="../slideLayouts/slideLayout156.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43" Type="http://schemas.openxmlformats.org/officeDocument/2006/relationships/slideLayout" Target="../slideLayouts/slideLayout155.xml"/><Relationship Id="rId48" Type="http://schemas.openxmlformats.org/officeDocument/2006/relationships/slideLayout" Target="../slideLayouts/slideLayout160.xml"/><Relationship Id="rId8" Type="http://schemas.openxmlformats.org/officeDocument/2006/relationships/slideLayout" Target="../slideLayouts/slideLayout120.xml"/><Relationship Id="rId51" Type="http://schemas.openxmlformats.org/officeDocument/2006/relationships/theme" Target="../theme/theme2.xml"/><Relationship Id="rId3" Type="http://schemas.openxmlformats.org/officeDocument/2006/relationships/slideLayout" Target="../slideLayouts/slideLayout115.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slideLayout" Target="../slideLayouts/slideLayout150.xml"/><Relationship Id="rId46" Type="http://schemas.openxmlformats.org/officeDocument/2006/relationships/slideLayout" Target="../slideLayouts/slideLayout158.xml"/><Relationship Id="rId20" Type="http://schemas.openxmlformats.org/officeDocument/2006/relationships/slideLayout" Target="../slideLayouts/slideLayout132.xml"/><Relationship Id="rId41" Type="http://schemas.openxmlformats.org/officeDocument/2006/relationships/slideLayout" Target="../slideLayouts/slideLayout153.xml"/><Relationship Id="rId1" Type="http://schemas.openxmlformats.org/officeDocument/2006/relationships/slideLayout" Target="../slideLayouts/slideLayout113.xml"/><Relationship Id="rId6" Type="http://schemas.openxmlformats.org/officeDocument/2006/relationships/slideLayout" Target="../slideLayouts/slideLayout11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39" Type="http://schemas.openxmlformats.org/officeDocument/2006/relationships/slideLayout" Target="../slideLayouts/slideLayout201.xml"/><Relationship Id="rId21" Type="http://schemas.openxmlformats.org/officeDocument/2006/relationships/slideLayout" Target="../slideLayouts/slideLayout183.xml"/><Relationship Id="rId34" Type="http://schemas.openxmlformats.org/officeDocument/2006/relationships/slideLayout" Target="../slideLayouts/slideLayout196.xml"/><Relationship Id="rId42" Type="http://schemas.openxmlformats.org/officeDocument/2006/relationships/slideLayout" Target="../slideLayouts/slideLayout204.xml"/><Relationship Id="rId47" Type="http://schemas.openxmlformats.org/officeDocument/2006/relationships/slideLayout" Target="../slideLayouts/slideLayout209.xml"/><Relationship Id="rId50" Type="http://schemas.openxmlformats.org/officeDocument/2006/relationships/theme" Target="../theme/theme3.xml"/><Relationship Id="rId7" Type="http://schemas.openxmlformats.org/officeDocument/2006/relationships/slideLayout" Target="../slideLayouts/slideLayout16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9" Type="http://schemas.openxmlformats.org/officeDocument/2006/relationships/slideLayout" Target="../slideLayouts/slideLayout191.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32" Type="http://schemas.openxmlformats.org/officeDocument/2006/relationships/slideLayout" Target="../slideLayouts/slideLayout194.xml"/><Relationship Id="rId37" Type="http://schemas.openxmlformats.org/officeDocument/2006/relationships/slideLayout" Target="../slideLayouts/slideLayout199.xml"/><Relationship Id="rId40" Type="http://schemas.openxmlformats.org/officeDocument/2006/relationships/slideLayout" Target="../slideLayouts/slideLayout202.xml"/><Relationship Id="rId45" Type="http://schemas.openxmlformats.org/officeDocument/2006/relationships/slideLayout" Target="../slideLayouts/slideLayout207.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36" Type="http://schemas.openxmlformats.org/officeDocument/2006/relationships/slideLayout" Target="../slideLayouts/slideLayout198.xml"/><Relationship Id="rId49" Type="http://schemas.openxmlformats.org/officeDocument/2006/relationships/slideLayout" Target="../slideLayouts/slideLayout211.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31" Type="http://schemas.openxmlformats.org/officeDocument/2006/relationships/slideLayout" Target="../slideLayouts/slideLayout193.xml"/><Relationship Id="rId44" Type="http://schemas.openxmlformats.org/officeDocument/2006/relationships/slideLayout" Target="../slideLayouts/slideLayout206.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slideLayout" Target="../slideLayouts/slideLayout192.xml"/><Relationship Id="rId35" Type="http://schemas.openxmlformats.org/officeDocument/2006/relationships/slideLayout" Target="../slideLayouts/slideLayout197.xml"/><Relationship Id="rId43" Type="http://schemas.openxmlformats.org/officeDocument/2006/relationships/slideLayout" Target="../slideLayouts/slideLayout205.xml"/><Relationship Id="rId48" Type="http://schemas.openxmlformats.org/officeDocument/2006/relationships/slideLayout" Target="../slideLayouts/slideLayout210.xml"/><Relationship Id="rId8" Type="http://schemas.openxmlformats.org/officeDocument/2006/relationships/slideLayout" Target="../slideLayouts/slideLayout170.xml"/><Relationship Id="rId3" Type="http://schemas.openxmlformats.org/officeDocument/2006/relationships/slideLayout" Target="../slideLayouts/slideLayout165.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33" Type="http://schemas.openxmlformats.org/officeDocument/2006/relationships/slideLayout" Target="../slideLayouts/slideLayout195.xml"/><Relationship Id="rId38" Type="http://schemas.openxmlformats.org/officeDocument/2006/relationships/slideLayout" Target="../slideLayouts/slideLayout200.xml"/><Relationship Id="rId46" Type="http://schemas.openxmlformats.org/officeDocument/2006/relationships/slideLayout" Target="../slideLayouts/slideLayout208.xml"/><Relationship Id="rId20" Type="http://schemas.openxmlformats.org/officeDocument/2006/relationships/slideLayout" Target="../slideLayouts/slideLayout182.xml"/><Relationship Id="rId41" Type="http://schemas.openxmlformats.org/officeDocument/2006/relationships/slideLayout" Target="../slideLayouts/slideLayout203.xml"/><Relationship Id="rId1" Type="http://schemas.openxmlformats.org/officeDocument/2006/relationships/slideLayout" Target="../slideLayouts/slideLayout163.xml"/><Relationship Id="rId6" Type="http://schemas.openxmlformats.org/officeDocument/2006/relationships/slideLayout" Target="../slideLayouts/slideLayout1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id-ID" altLang="en-US"/>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id-ID" altLang="en-US"/>
          </a:p>
        </p:txBody>
      </p:sp>
      <p:sp>
        <p:nvSpPr>
          <p:cNvPr id="4" name="Date Placeholder 3">
            <a:extLst>
              <a:ext uri="{FF2B5EF4-FFF2-40B4-BE49-F238E27FC236}">
                <a16:creationId xmlns:a16="http://schemas.microsoft.com/office/drawing/2014/main" id="{930D1D97-5D8C-450C-AB78-F1D3CE4F1C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bg1"/>
                </a:solidFill>
                <a:latin typeface="Lato Light" panose="020F050202020403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0909C8-280F-48AC-AD1F-9FB666DC896C}" type="datetimeFigureOut">
              <a:rPr kumimoji="0" lang="id-ID" sz="1200" b="0" i="0" u="none" strike="noStrike" kern="1200" cap="none" spc="0" normalizeH="0" baseline="0" noProof="0">
                <a:ln>
                  <a:noFill/>
                </a:ln>
                <a:solidFill>
                  <a:srgbClr val="FFFFFF"/>
                </a:solidFill>
                <a:effectLst/>
                <a:uLnTx/>
                <a:uFillTx/>
                <a:latin typeface="Lato Light" panose="020F0502020204030203"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23/03/2023</a:t>
            </a:fld>
            <a:endParaRPr kumimoji="0" lang="id-ID" sz="12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5" name="Footer Placeholder 4">
            <a:extLst>
              <a:ext uri="{FF2B5EF4-FFF2-40B4-BE49-F238E27FC236}">
                <a16:creationId xmlns:a16="http://schemas.microsoft.com/office/drawing/2014/main" id="{707EE192-CF73-4723-B01A-46AA5BADAE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bg1"/>
                </a:solidFill>
                <a:latin typeface="Lato Light" panose="020F050202020403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6" name="Slide Number Placeholder 5">
            <a:extLst>
              <a:ext uri="{FF2B5EF4-FFF2-40B4-BE49-F238E27FC236}">
                <a16:creationId xmlns:a16="http://schemas.microsoft.com/office/drawing/2014/main" id="{27E4D750-CA0F-4F84-A1E9-6BC6D774A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bg1"/>
                </a:solidFill>
                <a:latin typeface="Lato Light" panose="020F050202020403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BA8640D-A46B-4943-885D-143D4BF1FB81}" type="slidenum">
              <a:rPr kumimoji="0" lang="id-ID" sz="1200" b="0" i="0" u="none" strike="noStrike" kern="1200" cap="none" spc="0" normalizeH="0" baseline="0" noProof="0">
                <a:ln>
                  <a:noFill/>
                </a:ln>
                <a:solidFill>
                  <a:srgbClr val="FFFFFF"/>
                </a:solidFill>
                <a:effectLst/>
                <a:uLnTx/>
                <a:uFillTx/>
                <a:latin typeface="Lato Light"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2765404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Lst>
  <p:txStyles>
    <p:titleStyle>
      <a:lvl1pPr algn="l" rtl="0" fontAlgn="base">
        <a:lnSpc>
          <a:spcPct val="90000"/>
        </a:lnSpc>
        <a:spcBef>
          <a:spcPct val="0"/>
        </a:spcBef>
        <a:spcAft>
          <a:spcPct val="0"/>
        </a:spcAft>
        <a:defRPr sz="4400" kern="1200">
          <a:solidFill>
            <a:schemeClr val="bg1"/>
          </a:solidFill>
          <a:latin typeface="Lato Light" panose="020F0502020204030203" pitchFamily="34" charset="0"/>
          <a:ea typeface="+mj-ea"/>
          <a:cs typeface="+mj-cs"/>
        </a:defRPr>
      </a:lvl1pPr>
      <a:lvl2pPr algn="l" rtl="0" fontAlgn="base">
        <a:lnSpc>
          <a:spcPct val="90000"/>
        </a:lnSpc>
        <a:spcBef>
          <a:spcPct val="0"/>
        </a:spcBef>
        <a:spcAft>
          <a:spcPct val="0"/>
        </a:spcAft>
        <a:defRPr sz="4400">
          <a:solidFill>
            <a:schemeClr val="bg1"/>
          </a:solidFill>
          <a:latin typeface="Lato Light" panose="020F0502020204030203" pitchFamily="34" charset="0"/>
        </a:defRPr>
      </a:lvl2pPr>
      <a:lvl3pPr algn="l" rtl="0" fontAlgn="base">
        <a:lnSpc>
          <a:spcPct val="90000"/>
        </a:lnSpc>
        <a:spcBef>
          <a:spcPct val="0"/>
        </a:spcBef>
        <a:spcAft>
          <a:spcPct val="0"/>
        </a:spcAft>
        <a:defRPr sz="4400">
          <a:solidFill>
            <a:schemeClr val="bg1"/>
          </a:solidFill>
          <a:latin typeface="Lato Light" panose="020F0502020204030203" pitchFamily="34" charset="0"/>
        </a:defRPr>
      </a:lvl3pPr>
      <a:lvl4pPr algn="l" rtl="0" fontAlgn="base">
        <a:lnSpc>
          <a:spcPct val="90000"/>
        </a:lnSpc>
        <a:spcBef>
          <a:spcPct val="0"/>
        </a:spcBef>
        <a:spcAft>
          <a:spcPct val="0"/>
        </a:spcAft>
        <a:defRPr sz="4400">
          <a:solidFill>
            <a:schemeClr val="bg1"/>
          </a:solidFill>
          <a:latin typeface="Lato Light" panose="020F0502020204030203" pitchFamily="34" charset="0"/>
        </a:defRPr>
      </a:lvl4pPr>
      <a:lvl5pPr algn="l" rtl="0" fontAlgn="base">
        <a:lnSpc>
          <a:spcPct val="90000"/>
        </a:lnSpc>
        <a:spcBef>
          <a:spcPct val="0"/>
        </a:spcBef>
        <a:spcAft>
          <a:spcPct val="0"/>
        </a:spcAft>
        <a:defRPr sz="4400">
          <a:solidFill>
            <a:schemeClr val="bg1"/>
          </a:solidFill>
          <a:latin typeface="Lato Light" panose="020F0502020204030203" pitchFamily="34" charset="0"/>
        </a:defRPr>
      </a:lvl5pPr>
      <a:lvl6pPr marL="457200" algn="l" rtl="0" fontAlgn="base">
        <a:lnSpc>
          <a:spcPct val="90000"/>
        </a:lnSpc>
        <a:spcBef>
          <a:spcPct val="0"/>
        </a:spcBef>
        <a:spcAft>
          <a:spcPct val="0"/>
        </a:spcAft>
        <a:defRPr sz="4400">
          <a:solidFill>
            <a:schemeClr val="bg1"/>
          </a:solidFill>
          <a:latin typeface="Lato Light" panose="020F0502020204030203" pitchFamily="34" charset="0"/>
        </a:defRPr>
      </a:lvl6pPr>
      <a:lvl7pPr marL="914400" algn="l" rtl="0" fontAlgn="base">
        <a:lnSpc>
          <a:spcPct val="90000"/>
        </a:lnSpc>
        <a:spcBef>
          <a:spcPct val="0"/>
        </a:spcBef>
        <a:spcAft>
          <a:spcPct val="0"/>
        </a:spcAft>
        <a:defRPr sz="4400">
          <a:solidFill>
            <a:schemeClr val="bg1"/>
          </a:solidFill>
          <a:latin typeface="Lato Light" panose="020F0502020204030203" pitchFamily="34" charset="0"/>
        </a:defRPr>
      </a:lvl7pPr>
      <a:lvl8pPr marL="1371600" algn="l" rtl="0" fontAlgn="base">
        <a:lnSpc>
          <a:spcPct val="90000"/>
        </a:lnSpc>
        <a:spcBef>
          <a:spcPct val="0"/>
        </a:spcBef>
        <a:spcAft>
          <a:spcPct val="0"/>
        </a:spcAft>
        <a:defRPr sz="4400">
          <a:solidFill>
            <a:schemeClr val="bg1"/>
          </a:solidFill>
          <a:latin typeface="Lato Light" panose="020F0502020204030203" pitchFamily="34" charset="0"/>
        </a:defRPr>
      </a:lvl8pPr>
      <a:lvl9pPr marL="1828800" algn="l" rtl="0" fontAlgn="base">
        <a:lnSpc>
          <a:spcPct val="90000"/>
        </a:lnSpc>
        <a:spcBef>
          <a:spcPct val="0"/>
        </a:spcBef>
        <a:spcAft>
          <a:spcPct val="0"/>
        </a:spcAft>
        <a:defRPr sz="4400">
          <a:solidFill>
            <a:schemeClr val="bg1"/>
          </a:solidFill>
          <a:latin typeface="Lato Light" panose="020F0502020204030203"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bg1"/>
          </a:solidFill>
          <a:latin typeface="Lato Light" panose="020F0502020204030203" pitchFamily="34"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bg1"/>
          </a:solidFill>
          <a:latin typeface="Lato Light" panose="020F0502020204030203" pitchFamily="34" charset="0"/>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bg1"/>
          </a:solidFill>
          <a:latin typeface="Lato Light" panose="020F0502020204030203" pitchFamily="34" charset="0"/>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Lato Light" panose="020F0502020204030203" pitchFamily="34" charset="0"/>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Lato Light"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289088"/>
      </p:ext>
    </p:extLst>
  </p:cSld>
  <p:clrMap bg1="lt1" tx1="dk1" bg2="lt2" tx2="dk2" accent1="accent1" accent2="accent2" accent3="accent3" accent4="accent4" accent5="accent5" accent6="accent6" hlink="hlink" folHlink="folHlink"/>
  <p:sldLayoutIdLst>
    <p:sldLayoutId id="2147483774"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0" r:id="rId36"/>
    <p:sldLayoutId id="2147483811" r:id="rId37"/>
    <p:sldLayoutId id="2147483812" r:id="rId38"/>
    <p:sldLayoutId id="2147483813" r:id="rId39"/>
    <p:sldLayoutId id="2147483814" r:id="rId40"/>
    <p:sldLayoutId id="2147483815" r:id="rId41"/>
    <p:sldLayoutId id="2147483816" r:id="rId42"/>
    <p:sldLayoutId id="2147483817" r:id="rId43"/>
    <p:sldLayoutId id="2147483818" r:id="rId44"/>
    <p:sldLayoutId id="2147483819" r:id="rId45"/>
    <p:sldLayoutId id="2147483820" r:id="rId46"/>
    <p:sldLayoutId id="2147483821" r:id="rId47"/>
    <p:sldLayoutId id="2147483822" r:id="rId48"/>
    <p:sldLayoutId id="2147483823" r:id="rId49"/>
    <p:sldLayoutId id="2147484099" r:id="rId50"/>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112">
          <p15:clr>
            <a:srgbClr val="F26B43"/>
          </p15:clr>
        </p15:guide>
        <p15:guide id="2" pos="76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021631"/>
      </p:ext>
    </p:extLst>
  </p:cSld>
  <p:clrMap bg1="lt1" tx1="dk1" bg2="lt2" tx2="dk2" accent1="accent1" accent2="accent2" accent3="accent3" accent4="accent4" accent5="accent5" accent6="accent6" hlink="hlink" folHlink="folHlink"/>
  <p:sldLayoutIdLst>
    <p:sldLayoutId id="2147484048"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 id="2147484072" r:id="rId22"/>
    <p:sldLayoutId id="2147484073" r:id="rId23"/>
    <p:sldLayoutId id="2147484074" r:id="rId24"/>
    <p:sldLayoutId id="2147484075" r:id="rId25"/>
    <p:sldLayoutId id="2147484076" r:id="rId26"/>
    <p:sldLayoutId id="2147484077" r:id="rId27"/>
    <p:sldLayoutId id="2147484078" r:id="rId28"/>
    <p:sldLayoutId id="2147484079" r:id="rId29"/>
    <p:sldLayoutId id="2147484080" r:id="rId30"/>
    <p:sldLayoutId id="2147484081" r:id="rId31"/>
    <p:sldLayoutId id="2147484082" r:id="rId32"/>
    <p:sldLayoutId id="2147484083" r:id="rId33"/>
    <p:sldLayoutId id="2147484084" r:id="rId34"/>
    <p:sldLayoutId id="2147484085" r:id="rId35"/>
    <p:sldLayoutId id="2147484086" r:id="rId36"/>
    <p:sldLayoutId id="2147484087" r:id="rId37"/>
    <p:sldLayoutId id="2147484088" r:id="rId38"/>
    <p:sldLayoutId id="2147484089" r:id="rId39"/>
    <p:sldLayoutId id="2147484090" r:id="rId40"/>
    <p:sldLayoutId id="2147484091" r:id="rId41"/>
    <p:sldLayoutId id="2147484092" r:id="rId42"/>
    <p:sldLayoutId id="2147484093" r:id="rId43"/>
    <p:sldLayoutId id="2147484094" r:id="rId44"/>
    <p:sldLayoutId id="2147484095" r:id="rId45"/>
    <p:sldLayoutId id="2147484096" r:id="rId46"/>
    <p:sldLayoutId id="2147484097" r:id="rId47"/>
    <p:sldLayoutId id="2147484098" r:id="rId48"/>
    <p:sldLayoutId id="2147484100" r:id="rId49"/>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112">
          <p15:clr>
            <a:srgbClr val="F26B43"/>
          </p15:clr>
        </p15:guide>
        <p15:guide id="2" pos="76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1.xml"/></Relationships>
</file>

<file path=ppt/slides/_rels/slide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10.xml"/></Relationships>
</file>

<file path=ppt/slides/_rels/slide100.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1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13.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3.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3.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3.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3.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3.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3.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3.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3.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3.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3.xml"/><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3.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3.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3.xml"/></Relationships>
</file>

<file path=ppt/slides/_rels/slide58.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163.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163.xml"/><Relationship Id="rId5" Type="http://schemas.openxmlformats.org/officeDocument/2006/relationships/image" Target="../media/image50.png"/><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3.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3.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3.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3.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3.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3.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3.xml"/></Relationships>
</file>

<file path=ppt/slides/_rels/slide69.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9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10.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Picture Placeholder 2"/>
          <p:cNvSpPr>
            <a:spLocks noGrp="1" noTextEdit="1"/>
          </p:cNvSpPr>
          <p:nvPr>
            <p:ph type="pic" sz="quarter" idx="10"/>
          </p:nvPr>
        </p:nvSpPr>
        <p:spPr>
          <a:xfrm>
            <a:off x="0" y="0"/>
            <a:ext cx="12177713" cy="6858000"/>
          </a:xfrm>
          <a:custGeom>
            <a:avLst/>
            <a:gdLst>
              <a:gd name="T0" fmla="*/ 0 w 12177513"/>
              <a:gd name="T1" fmla="*/ 0 h 6858000"/>
              <a:gd name="T2" fmla="*/ 12177513 w 12177513"/>
              <a:gd name="T3" fmla="*/ 0 h 6858000"/>
              <a:gd name="T4" fmla="*/ 12177513 w 12177513"/>
              <a:gd name="T5" fmla="*/ 6858000 h 6858000"/>
              <a:gd name="T6" fmla="*/ 0 60000 65536"/>
              <a:gd name="T7" fmla="*/ 0 60000 65536"/>
              <a:gd name="T8" fmla="*/ 0 60000 65536"/>
            </a:gdLst>
            <a:ahLst/>
            <a:cxnLst>
              <a:cxn ang="T6">
                <a:pos x="T0" y="T1"/>
              </a:cxn>
              <a:cxn ang="T7">
                <a:pos x="T2" y="T3"/>
              </a:cxn>
              <a:cxn ang="T8">
                <a:pos x="T4" y="T5"/>
              </a:cxn>
            </a:cxnLst>
            <a:rect l="0" t="0" r="r" b="b"/>
            <a:pathLst>
              <a:path w="12177513" h="6858000">
                <a:moveTo>
                  <a:pt x="0" y="0"/>
                </a:moveTo>
                <a:lnTo>
                  <a:pt x="12177513" y="0"/>
                </a:lnTo>
                <a:lnTo>
                  <a:pt x="12177513" y="6858000"/>
                </a:lnTo>
                <a:lnTo>
                  <a:pt x="0" y="0"/>
                </a:lnTo>
                <a:close/>
              </a:path>
            </a:pathLst>
          </a:custGeom>
          <a:blipFill dpi="0" rotWithShape="0">
            <a:blip r:embed="rId3"/>
            <a:srcRect/>
            <a:stretch>
              <a:fillRect/>
            </a:stretch>
          </a:blipFill>
        </p:spPr>
      </p:sp>
      <p:sp>
        <p:nvSpPr>
          <p:cNvPr id="6" name="Freeform 5">
            <a:extLst>
              <a:ext uri="{FF2B5EF4-FFF2-40B4-BE49-F238E27FC236}">
                <a16:creationId xmlns:a16="http://schemas.microsoft.com/office/drawing/2014/main" id="{0B96CBD6-C6B3-4D2F-8D6F-68D7A58D580A}"/>
              </a:ext>
            </a:extLst>
          </p:cNvPr>
          <p:cNvSpPr>
            <a:spLocks/>
          </p:cNvSpPr>
          <p:nvPr/>
        </p:nvSpPr>
        <p:spPr bwMode="auto">
          <a:xfrm>
            <a:off x="0" y="0"/>
            <a:ext cx="6088063" cy="6858000"/>
          </a:xfrm>
          <a:custGeom>
            <a:avLst/>
            <a:gdLst>
              <a:gd name="T0" fmla="*/ 1401 w 1401"/>
              <a:gd name="T1" fmla="*/ 789 h 1578"/>
              <a:gd name="T2" fmla="*/ 0 w 1401"/>
              <a:gd name="T3" fmla="*/ 0 h 1578"/>
              <a:gd name="T4" fmla="*/ 0 w 1401"/>
              <a:gd name="T5" fmla="*/ 1578 h 1578"/>
              <a:gd name="T6" fmla="*/ 1401 w 1401"/>
              <a:gd name="T7" fmla="*/ 789 h 1578"/>
            </a:gdLst>
            <a:ahLst/>
            <a:cxnLst>
              <a:cxn ang="0">
                <a:pos x="T0" y="T1"/>
              </a:cxn>
              <a:cxn ang="0">
                <a:pos x="T2" y="T3"/>
              </a:cxn>
              <a:cxn ang="0">
                <a:pos x="T4" y="T5"/>
              </a:cxn>
              <a:cxn ang="0">
                <a:pos x="T6" y="T7"/>
              </a:cxn>
            </a:cxnLst>
            <a:rect l="0" t="0" r="r" b="b"/>
            <a:pathLst>
              <a:path w="1401" h="1578">
                <a:moveTo>
                  <a:pt x="1401" y="789"/>
                </a:moveTo>
                <a:lnTo>
                  <a:pt x="0" y="0"/>
                </a:lnTo>
                <a:lnTo>
                  <a:pt x="0" y="1578"/>
                </a:lnTo>
                <a:lnTo>
                  <a:pt x="1401" y="789"/>
                </a:lnTo>
                <a:close/>
              </a:path>
            </a:pathLst>
          </a:custGeom>
          <a:gradFill flip="none" rotWithShape="1">
            <a:gsLst>
              <a:gs pos="0">
                <a:schemeClr val="accent1">
                  <a:lumMod val="75000"/>
                </a:schemeClr>
              </a:gs>
              <a:gs pos="100000">
                <a:schemeClr val="accent1"/>
              </a:gs>
            </a:gsLst>
            <a:lin ang="18900000" scaled="1"/>
            <a:tileRect/>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dirty="0">
              <a:ln>
                <a:noFill/>
              </a:ln>
              <a:solidFill>
                <a:srgbClr val="1C2229"/>
              </a:solidFill>
              <a:effectLst/>
              <a:uLnTx/>
              <a:uFillTx/>
              <a:ea typeface="+mn-ea"/>
              <a:cs typeface="+mn-cs"/>
            </a:endParaRPr>
          </a:p>
        </p:txBody>
      </p:sp>
      <p:sp>
        <p:nvSpPr>
          <p:cNvPr id="8" name="Freeform 7">
            <a:extLst>
              <a:ext uri="{FF2B5EF4-FFF2-40B4-BE49-F238E27FC236}">
                <a16:creationId xmlns:a16="http://schemas.microsoft.com/office/drawing/2014/main" id="{5479FF7A-B89E-403D-A9AA-FCC6C5938941}"/>
              </a:ext>
            </a:extLst>
          </p:cNvPr>
          <p:cNvSpPr>
            <a:spLocks/>
          </p:cNvSpPr>
          <p:nvPr/>
        </p:nvSpPr>
        <p:spPr bwMode="auto">
          <a:xfrm>
            <a:off x="1768475" y="596900"/>
            <a:ext cx="8901113" cy="5664200"/>
          </a:xfrm>
          <a:custGeom>
            <a:avLst/>
            <a:gdLst>
              <a:gd name="T0" fmla="*/ 2048 w 2048"/>
              <a:gd name="T1" fmla="*/ 1303 h 1303"/>
              <a:gd name="T2" fmla="*/ 0 w 2048"/>
              <a:gd name="T3" fmla="*/ 150 h 1303"/>
              <a:gd name="T4" fmla="*/ 0 w 2048"/>
              <a:gd name="T5" fmla="*/ 0 h 1303"/>
              <a:gd name="T6" fmla="*/ 2048 w 2048"/>
              <a:gd name="T7" fmla="*/ 1151 h 1303"/>
              <a:gd name="T8" fmla="*/ 2048 w 2048"/>
              <a:gd name="T9" fmla="*/ 1303 h 1303"/>
            </a:gdLst>
            <a:ahLst/>
            <a:cxnLst>
              <a:cxn ang="0">
                <a:pos x="T0" y="T1"/>
              </a:cxn>
              <a:cxn ang="0">
                <a:pos x="T2" y="T3"/>
              </a:cxn>
              <a:cxn ang="0">
                <a:pos x="T4" y="T5"/>
              </a:cxn>
              <a:cxn ang="0">
                <a:pos x="T6" y="T7"/>
              </a:cxn>
              <a:cxn ang="0">
                <a:pos x="T8" y="T9"/>
              </a:cxn>
            </a:cxnLst>
            <a:rect l="0" t="0" r="r" b="b"/>
            <a:pathLst>
              <a:path w="2048" h="1303">
                <a:moveTo>
                  <a:pt x="2048" y="1303"/>
                </a:moveTo>
                <a:lnTo>
                  <a:pt x="0" y="150"/>
                </a:lnTo>
                <a:lnTo>
                  <a:pt x="0" y="0"/>
                </a:lnTo>
                <a:lnTo>
                  <a:pt x="2048" y="1151"/>
                </a:lnTo>
                <a:lnTo>
                  <a:pt x="2048" y="1303"/>
                </a:lnTo>
                <a:close/>
              </a:path>
            </a:pathLst>
          </a:custGeom>
          <a:gradFill>
            <a:gsLst>
              <a:gs pos="0">
                <a:schemeClr val="accent2">
                  <a:lumMod val="75000"/>
                </a:schemeClr>
              </a:gs>
              <a:gs pos="100000">
                <a:schemeClr val="accent2"/>
              </a:gs>
            </a:gsLst>
            <a:lin ang="18900000" scaled="1"/>
          </a:gradFill>
          <a:ln>
            <a:noFill/>
          </a:ln>
          <a:effectLst>
            <a:outerShdw blurRad="152400" dist="101600" dir="2700000" algn="tl" rotWithShape="0">
              <a:prstClr val="black">
                <a:alpha val="2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dirty="0">
              <a:ln>
                <a:noFill/>
              </a:ln>
              <a:solidFill>
                <a:srgbClr val="1C2229"/>
              </a:solidFill>
              <a:effectLst/>
              <a:uLnTx/>
              <a:uFillTx/>
              <a:ea typeface="+mn-ea"/>
              <a:cs typeface="+mn-cs"/>
            </a:endParaRPr>
          </a:p>
        </p:txBody>
      </p:sp>
      <p:sp>
        <p:nvSpPr>
          <p:cNvPr id="9" name="Freeform 8">
            <a:extLst>
              <a:ext uri="{FF2B5EF4-FFF2-40B4-BE49-F238E27FC236}">
                <a16:creationId xmlns:a16="http://schemas.microsoft.com/office/drawing/2014/main" id="{D89DA21C-80CF-4FEA-B37D-36F8AB372C2B}"/>
              </a:ext>
            </a:extLst>
          </p:cNvPr>
          <p:cNvSpPr>
            <a:spLocks/>
          </p:cNvSpPr>
          <p:nvPr/>
        </p:nvSpPr>
        <p:spPr bwMode="auto">
          <a:xfrm>
            <a:off x="5380038" y="3084513"/>
            <a:ext cx="4572000" cy="3319462"/>
          </a:xfrm>
          <a:custGeom>
            <a:avLst/>
            <a:gdLst>
              <a:gd name="T0" fmla="*/ 1050 w 1052"/>
              <a:gd name="T1" fmla="*/ 764 h 764"/>
              <a:gd name="T2" fmla="*/ 0 w 1052"/>
              <a:gd name="T3" fmla="*/ 167 h 764"/>
              <a:gd name="T4" fmla="*/ 2 w 1052"/>
              <a:gd name="T5" fmla="*/ 0 h 764"/>
              <a:gd name="T6" fmla="*/ 1052 w 1052"/>
              <a:gd name="T7" fmla="*/ 599 h 764"/>
              <a:gd name="T8" fmla="*/ 1050 w 1052"/>
              <a:gd name="T9" fmla="*/ 764 h 764"/>
            </a:gdLst>
            <a:ahLst/>
            <a:cxnLst>
              <a:cxn ang="0">
                <a:pos x="T0" y="T1"/>
              </a:cxn>
              <a:cxn ang="0">
                <a:pos x="T2" y="T3"/>
              </a:cxn>
              <a:cxn ang="0">
                <a:pos x="T4" y="T5"/>
              </a:cxn>
              <a:cxn ang="0">
                <a:pos x="T6" y="T7"/>
              </a:cxn>
              <a:cxn ang="0">
                <a:pos x="T8" y="T9"/>
              </a:cxn>
            </a:cxnLst>
            <a:rect l="0" t="0" r="r" b="b"/>
            <a:pathLst>
              <a:path w="1052" h="764">
                <a:moveTo>
                  <a:pt x="1050" y="764"/>
                </a:moveTo>
                <a:lnTo>
                  <a:pt x="0" y="167"/>
                </a:lnTo>
                <a:lnTo>
                  <a:pt x="2" y="0"/>
                </a:lnTo>
                <a:lnTo>
                  <a:pt x="1052" y="599"/>
                </a:lnTo>
                <a:lnTo>
                  <a:pt x="1050" y="764"/>
                </a:lnTo>
                <a:close/>
              </a:path>
            </a:pathLst>
          </a:custGeom>
          <a:gradFill>
            <a:gsLst>
              <a:gs pos="0">
                <a:schemeClr val="accent3">
                  <a:lumMod val="75000"/>
                </a:schemeClr>
              </a:gs>
              <a:gs pos="100000">
                <a:schemeClr val="accent3"/>
              </a:gs>
            </a:gsLst>
            <a:lin ang="18900000" scaled="1"/>
          </a:gradFill>
          <a:ln>
            <a:noFill/>
          </a:ln>
          <a:effectLst>
            <a:outerShdw blurRad="152400" dist="101600" dir="2700000" algn="tl" rotWithShape="0">
              <a:prstClr val="black">
                <a:alpha val="2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dirty="0">
              <a:ln>
                <a:noFill/>
              </a:ln>
              <a:solidFill>
                <a:srgbClr val="1C2229"/>
              </a:solidFill>
              <a:effectLst/>
              <a:uLnTx/>
              <a:uFillTx/>
              <a:ea typeface="+mn-ea"/>
              <a:cs typeface="+mn-cs"/>
            </a:endParaRPr>
          </a:p>
        </p:txBody>
      </p:sp>
      <p:sp>
        <p:nvSpPr>
          <p:cNvPr id="29" name="TextBox 28"/>
          <p:cNvSpPr txBox="1">
            <a:spLocks noChangeArrowheads="1"/>
          </p:cNvSpPr>
          <p:nvPr/>
        </p:nvSpPr>
        <p:spPr bwMode="auto">
          <a:xfrm>
            <a:off x="855662" y="2974975"/>
            <a:ext cx="40306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mn-lt"/>
                <a:ea typeface="+mn-ea"/>
                <a:cs typeface="+mn-cs"/>
              </a:rPr>
              <a:t>Write 7015</a:t>
            </a:r>
            <a:endParaRPr kumimoji="0" lang="id-ID" altLang="en-US" sz="4400" b="1" i="0" u="none" strike="noStrike" kern="1200" cap="none" spc="0" normalizeH="0" baseline="0" noProof="0" dirty="0">
              <a:ln>
                <a:noFill/>
              </a:ln>
              <a:solidFill>
                <a:srgbClr val="FFFFFF"/>
              </a:solidFill>
              <a:effectLst/>
              <a:uLnTx/>
              <a:uFillTx/>
              <a:latin typeface="+mn-lt"/>
              <a:ea typeface="+mn-ea"/>
              <a:cs typeface="+mn-cs"/>
            </a:endParaRPr>
          </a:p>
        </p:txBody>
      </p:sp>
      <p:sp>
        <p:nvSpPr>
          <p:cNvPr id="30" name="TextBox 29"/>
          <p:cNvSpPr txBox="1">
            <a:spLocks noChangeArrowheads="1"/>
          </p:cNvSpPr>
          <p:nvPr/>
        </p:nvSpPr>
        <p:spPr bwMode="auto">
          <a:xfrm>
            <a:off x="855663" y="3819525"/>
            <a:ext cx="30099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mn-lt"/>
                <a:ea typeface="+mn-ea"/>
                <a:cs typeface="+mn-cs"/>
              </a:rPr>
              <a:t>English Writing for Academic Purposes</a:t>
            </a:r>
            <a:endParaRPr kumimoji="0" lang="id-ID" altLang="en-US" sz="2800" b="1" i="0" u="none" strike="noStrike" kern="1200" cap="none" spc="0" normalizeH="0" baseline="0" noProof="0" dirty="0">
              <a:ln>
                <a:noFill/>
              </a:ln>
              <a:solidFill>
                <a:srgbClr val="FFFFFF"/>
              </a:solidFill>
              <a:effectLst/>
              <a:uLnTx/>
              <a:uFillTx/>
              <a:latin typeface="+mn-lt"/>
              <a:ea typeface="+mn-ea"/>
              <a:cs typeface="+mn-cs"/>
            </a:endParaRPr>
          </a:p>
        </p:txBody>
      </p:sp>
      <p:sp>
        <p:nvSpPr>
          <p:cNvPr id="31" name="TextBox 30"/>
          <p:cNvSpPr txBox="1">
            <a:spLocks noChangeArrowheads="1"/>
          </p:cNvSpPr>
          <p:nvPr/>
        </p:nvSpPr>
        <p:spPr bwMode="auto">
          <a:xfrm>
            <a:off x="3249084" y="5155645"/>
            <a:ext cx="47699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mn-lt"/>
                <a:ea typeface="Lato Light" panose="020F0502020204030203" pitchFamily="34" charset="0"/>
                <a:cs typeface="Lato Light" panose="020F0502020204030203" pitchFamily="34" charset="0"/>
              </a:rPr>
              <a:t>Presentation Skills Day 3</a:t>
            </a:r>
            <a:endParaRPr kumimoji="0" lang="id-ID" altLang="en-US" sz="4000" b="1" i="0" u="none" strike="noStrike" kern="1200" cap="none" spc="0" normalizeH="0" baseline="0" noProof="0" dirty="0">
              <a:ln>
                <a:noFill/>
              </a:ln>
              <a:solidFill>
                <a:srgbClr val="FFFFFF"/>
              </a:solidFill>
              <a:effectLst/>
              <a:uLnTx/>
              <a:uFillTx/>
              <a:latin typeface="+mn-lt"/>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2711635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decel="100000" fill="hold" grpId="0" nodeType="withEffect">
                                  <p:stCondLst>
                                    <p:cond delay="175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0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0-#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175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000" fill="hold"/>
                                        <p:tgtEl>
                                          <p:spTgt spid="31"/>
                                        </p:tgtEl>
                                        <p:attrNameLst>
                                          <p:attrName>ppt_x</p:attrName>
                                        </p:attrNameLst>
                                      </p:cBhvr>
                                      <p:tavLst>
                                        <p:tav tm="0">
                                          <p:val>
                                            <p:strVal val="#ppt_x"/>
                                          </p:val>
                                        </p:tav>
                                        <p:tav tm="100000">
                                          <p:val>
                                            <p:strVal val="#ppt_x"/>
                                          </p:val>
                                        </p:tav>
                                      </p:tavLst>
                                    </p:anim>
                                    <p:anim calcmode="lin" valueType="num">
                                      <p:cBhvr additive="base">
                                        <p:cTn id="16" dur="10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8" decel="100000" fill="hold"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9" decel="100000" fill="hold" nodeType="withEffect">
                                  <p:stCondLst>
                                    <p:cond delay="12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0-#ppt_w/2"/>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6" decel="100000" fill="hold" nodeType="withEffect">
                                  <p:stCondLst>
                                    <p:cond delay="175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1+#ppt_w/2"/>
                                          </p:val>
                                        </p:tav>
                                        <p:tav tm="100000">
                                          <p:val>
                                            <p:strVal val="#ppt_x"/>
                                          </p:val>
                                        </p:tav>
                                      </p:tavLst>
                                    </p:anim>
                                    <p:anim calcmode="lin" valueType="num">
                                      <p:cBhvr additive="base">
                                        <p:cTn id="2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380942"/>
            <a:ext cx="11142980" cy="590931"/>
          </a:xfrm>
        </p:spPr>
        <p:txBody>
          <a:bodyPr/>
          <a:lstStyle/>
          <a:p>
            <a:pPr lvl="0"/>
            <a:r>
              <a:rPr lang="en-US" sz="3600" dirty="0"/>
              <a:t>Levels of emphasis</a:t>
            </a:r>
          </a:p>
        </p:txBody>
      </p:sp>
      <p:sp>
        <p:nvSpPr>
          <p:cNvPr id="6" name="Title 1"/>
          <p:cNvSpPr txBox="1">
            <a:spLocks/>
          </p:cNvSpPr>
          <p:nvPr/>
        </p:nvSpPr>
        <p:spPr>
          <a:xfrm>
            <a:off x="868135" y="1275123"/>
            <a:ext cx="4618264" cy="5262979"/>
          </a:xfrm>
          <a:prstGeom prst="rect">
            <a:avLst/>
          </a:prstGeom>
          <a:noFill/>
        </p:spPr>
        <p:txBody>
          <a:bodyPr wrap="square" numCol="1" rtlCol="0">
            <a:spAutoFit/>
          </a:bodyPr>
          <a:lstStyle>
            <a:lvl1pPr algn="l" defTabSz="914411" rtl="0" eaLnBrk="1" latinLnBrk="0" hangingPunct="1">
              <a:lnSpc>
                <a:spcPct val="90000"/>
              </a:lnSpc>
              <a:spcBef>
                <a:spcPct val="0"/>
              </a:spcBef>
              <a:buNone/>
              <a:defRPr lang="uk-UA" sz="2250" b="1" kern="1200">
                <a:solidFill>
                  <a:schemeClr val="tx1"/>
                </a:solidFill>
                <a:latin typeface="+mn-lt"/>
                <a:ea typeface="Roboto Condensed" panose="02000000000000000000" pitchFamily="2" charset="0"/>
                <a:cs typeface="+mn-cs"/>
              </a:defRPr>
            </a:lvl1pPr>
          </a:lstStyle>
          <a:p>
            <a:pPr marL="0" marR="0" lvl="0" indent="0" algn="l" defTabSz="914411"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Expressing your own opinions or feelings, or expressing your audiences feelings or reactions</a:t>
            </a:r>
            <a:endParaRPr kumimoji="0" lang="en-US" sz="4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3542" y="971873"/>
            <a:ext cx="5566229" cy="5566229"/>
          </a:xfrm>
          <a:prstGeom prst="rect">
            <a:avLst/>
          </a:prstGeom>
        </p:spPr>
      </p:pic>
    </p:spTree>
    <p:extLst>
      <p:ext uri="{BB962C8B-B14F-4D97-AF65-F5344CB8AC3E}">
        <p14:creationId xmlns:p14="http://schemas.microsoft.com/office/powerpoint/2010/main" val="332950595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lack and white art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23" y="0"/>
            <a:ext cx="122028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24679" y="2659049"/>
            <a:ext cx="8571593" cy="923330"/>
          </a:xfrm>
          <a:prstGeom prst="rect">
            <a:avLst/>
          </a:prstGeom>
        </p:spPr>
        <p:txBody>
          <a:bodyPr wrap="square">
            <a:spAutoFit/>
          </a:bodyPr>
          <a:lstStyle/>
          <a:p>
            <a:pPr algn="ctr" defTabSz="457200">
              <a:defRPr/>
            </a:pPr>
            <a:r>
              <a:rPr lang="en-US" altLang="zh-TW" sz="5400" b="1" dirty="0">
                <a:solidFill>
                  <a:srgbClr val="FFFFFF"/>
                </a:solidFill>
                <a:effectLst>
                  <a:outerShdw blurRad="50800" dist="38100" dir="2700000" algn="tl" rotWithShape="0">
                    <a:prstClr val="black">
                      <a:alpha val="40000"/>
                    </a:prstClr>
                  </a:outerShdw>
                </a:effectLst>
                <a:latin typeface="Roboto"/>
              </a:rPr>
              <a:t>Homework</a:t>
            </a:r>
          </a:p>
        </p:txBody>
      </p:sp>
    </p:spTree>
    <p:extLst>
      <p:ext uri="{BB962C8B-B14F-4D97-AF65-F5344CB8AC3E}">
        <p14:creationId xmlns:p14="http://schemas.microsoft.com/office/powerpoint/2010/main" val="201942298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F39C-F769-4AEB-8CC9-B05E5C37188C}"/>
              </a:ext>
            </a:extLst>
          </p:cNvPr>
          <p:cNvSpPr>
            <a:spLocks noGrp="1"/>
          </p:cNvSpPr>
          <p:nvPr>
            <p:ph type="title"/>
          </p:nvPr>
        </p:nvSpPr>
        <p:spPr>
          <a:xfrm>
            <a:off x="686803" y="429068"/>
            <a:ext cx="7968745" cy="535531"/>
          </a:xfrm>
        </p:spPr>
        <p:txBody>
          <a:bodyPr/>
          <a:lstStyle/>
          <a:p>
            <a:r>
              <a:rPr lang="en-US" sz="3200" dirty="0">
                <a:latin typeface="Calibri" panose="020F0502020204030204" pitchFamily="34" charset="0"/>
                <a:cs typeface="Calibri" panose="020F0502020204030204" pitchFamily="34" charset="0"/>
              </a:rPr>
              <a:t>Homework</a:t>
            </a:r>
          </a:p>
        </p:txBody>
      </p:sp>
      <p:sp>
        <p:nvSpPr>
          <p:cNvPr id="48" name="Rectangle 47">
            <a:extLst>
              <a:ext uri="{FF2B5EF4-FFF2-40B4-BE49-F238E27FC236}">
                <a16:creationId xmlns:a16="http://schemas.microsoft.com/office/drawing/2014/main" id="{6579C097-A345-4F73-B8BD-C98A47EA6510}"/>
              </a:ext>
            </a:extLst>
          </p:cNvPr>
          <p:cNvSpPr/>
          <p:nvPr/>
        </p:nvSpPr>
        <p:spPr>
          <a:xfrm>
            <a:off x="1606853" y="1657909"/>
            <a:ext cx="8616950" cy="646331"/>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smtClean="0">
                <a:solidFill>
                  <a:srgbClr val="172144"/>
                </a:solidFill>
                <a:latin typeface="Calibri" panose="020F0502020204030204" pitchFamily="34" charset="0"/>
                <a:cs typeface="Calibri" panose="020F0502020204030204" pitchFamily="34" charset="0"/>
              </a:rPr>
              <a:t>Be ready to present your 3MT!</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6640028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r>
              <a:rPr lang="en-US" smtClean="0">
                <a:solidFill>
                  <a:srgbClr val="3087FE"/>
                </a:solidFill>
              </a:rPr>
              <a:t>page</a:t>
            </a:r>
          </a:p>
          <a:p>
            <a:pPr>
              <a:defRPr/>
            </a:pPr>
            <a:r>
              <a:rPr lang="en-US" smtClean="0">
                <a:solidFill>
                  <a:srgbClr val="3087FE"/>
                </a:solidFill>
              </a:rPr>
              <a:t>0</a:t>
            </a:r>
            <a:fld id="{37D409AB-2201-4E18-8A34-C31753AD9B06}" type="slidenum">
              <a:rPr smtClean="0">
                <a:solidFill>
                  <a:srgbClr val="3087FE"/>
                </a:solidFill>
              </a:rPr>
              <a:pPr>
                <a:defRPr/>
              </a:pPr>
              <a:t>102</a:t>
            </a:fld>
            <a:endParaRPr>
              <a:solidFill>
                <a:srgbClr val="3087F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043379367"/>
              </p:ext>
            </p:extLst>
          </p:nvPr>
        </p:nvGraphicFramePr>
        <p:xfrm>
          <a:off x="3833284" y="77735"/>
          <a:ext cx="4525433" cy="6702531"/>
        </p:xfrm>
        <a:graphic>
          <a:graphicData uri="http://schemas.openxmlformats.org/drawingml/2006/table">
            <a:tbl>
              <a:tblPr>
                <a:tableStyleId>{5C22544A-7EE6-4342-B048-85BDC9FD1C3A}</a:tableStyleId>
              </a:tblPr>
              <a:tblGrid>
                <a:gridCol w="1834635">
                  <a:extLst>
                    <a:ext uri="{9D8B030D-6E8A-4147-A177-3AD203B41FA5}">
                      <a16:colId xmlns:a16="http://schemas.microsoft.com/office/drawing/2014/main" val="2790111052"/>
                    </a:ext>
                  </a:extLst>
                </a:gridCol>
                <a:gridCol w="1345399">
                  <a:extLst>
                    <a:ext uri="{9D8B030D-6E8A-4147-A177-3AD203B41FA5}">
                      <a16:colId xmlns:a16="http://schemas.microsoft.com/office/drawing/2014/main" val="4254386212"/>
                    </a:ext>
                  </a:extLst>
                </a:gridCol>
                <a:gridCol w="1345399">
                  <a:extLst>
                    <a:ext uri="{9D8B030D-6E8A-4147-A177-3AD203B41FA5}">
                      <a16:colId xmlns:a16="http://schemas.microsoft.com/office/drawing/2014/main" val="2214334517"/>
                    </a:ext>
                  </a:extLst>
                </a:gridCol>
              </a:tblGrid>
              <a:tr h="321061">
                <a:tc>
                  <a:txBody>
                    <a:bodyPr/>
                    <a:lstStyle/>
                    <a:p>
                      <a:pPr algn="l" fontAlgn="b"/>
                      <a:r>
                        <a:rPr lang="zh-TW" altLang="en-US" sz="1900" u="none" strike="noStrike">
                          <a:effectLst/>
                        </a:rPr>
                        <a:t>學號</a:t>
                      </a:r>
                      <a:endParaRPr lang="zh-TW" alt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姓名</a:t>
                      </a:r>
                      <a:endParaRPr lang="zh-TW" alt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en-US" sz="1900" u="none" strike="noStrike">
                          <a:effectLst/>
                        </a:rPr>
                        <a:t>Order</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2646005512"/>
                  </a:ext>
                </a:extLst>
              </a:tr>
              <a:tr h="321061">
                <a:tc>
                  <a:txBody>
                    <a:bodyPr/>
                    <a:lstStyle/>
                    <a:p>
                      <a:pPr algn="l" fontAlgn="b"/>
                      <a:r>
                        <a:rPr lang="en-US" sz="1900" u="none" strike="noStrike">
                          <a:effectLst/>
                        </a:rPr>
                        <a:t>R11944073</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呂品君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1</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1353518293"/>
                  </a:ext>
                </a:extLst>
              </a:tr>
              <a:tr h="321061">
                <a:tc>
                  <a:txBody>
                    <a:bodyPr/>
                    <a:lstStyle/>
                    <a:p>
                      <a:pPr algn="l" fontAlgn="b"/>
                      <a:r>
                        <a:rPr lang="en-US" sz="1900" u="none" strike="noStrike">
                          <a:effectLst/>
                        </a:rPr>
                        <a:t>R09323046</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許卿柔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2</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812686051"/>
                  </a:ext>
                </a:extLst>
              </a:tr>
              <a:tr h="321061">
                <a:tc>
                  <a:txBody>
                    <a:bodyPr/>
                    <a:lstStyle/>
                    <a:p>
                      <a:pPr algn="l" fontAlgn="b"/>
                      <a:r>
                        <a:rPr lang="en-US" sz="1900" u="none" strike="noStrike">
                          <a:effectLst/>
                        </a:rPr>
                        <a:t>R10429005</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周承毅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3</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4023238424"/>
                  </a:ext>
                </a:extLst>
              </a:tr>
              <a:tr h="321061">
                <a:tc>
                  <a:txBody>
                    <a:bodyPr/>
                    <a:lstStyle/>
                    <a:p>
                      <a:pPr algn="l" fontAlgn="b"/>
                      <a:r>
                        <a:rPr lang="en-US" sz="1900" u="none" strike="noStrike">
                          <a:effectLst/>
                        </a:rPr>
                        <a:t>R11451008</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楊裕萌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4</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668737903"/>
                  </a:ext>
                </a:extLst>
              </a:tr>
              <a:tr h="321061">
                <a:tc>
                  <a:txBody>
                    <a:bodyPr/>
                    <a:lstStyle/>
                    <a:p>
                      <a:pPr algn="l" fontAlgn="b"/>
                      <a:r>
                        <a:rPr lang="en-US" sz="1900" u="none" strike="noStrike">
                          <a:effectLst/>
                        </a:rPr>
                        <a:t>R09A21005</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梁廷瑋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5</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1267095468"/>
                  </a:ext>
                </a:extLst>
              </a:tr>
              <a:tr h="321061">
                <a:tc>
                  <a:txBody>
                    <a:bodyPr/>
                    <a:lstStyle/>
                    <a:p>
                      <a:pPr algn="l" fontAlgn="b"/>
                      <a:r>
                        <a:rPr lang="en-US" sz="1900" u="none" strike="noStrike">
                          <a:effectLst/>
                        </a:rPr>
                        <a:t>R10625021</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王彥喬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6</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1429609653"/>
                  </a:ext>
                </a:extLst>
              </a:tr>
              <a:tr h="321061">
                <a:tc>
                  <a:txBody>
                    <a:bodyPr/>
                    <a:lstStyle/>
                    <a:p>
                      <a:pPr algn="l" fontAlgn="b"/>
                      <a:r>
                        <a:rPr lang="en-US" sz="1900" u="none" strike="noStrike">
                          <a:effectLst/>
                        </a:rPr>
                        <a:t>D09527002</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謝欣妤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7</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514264763"/>
                  </a:ext>
                </a:extLst>
              </a:tr>
              <a:tr h="602372">
                <a:tc>
                  <a:txBody>
                    <a:bodyPr/>
                    <a:lstStyle/>
                    <a:p>
                      <a:pPr algn="l" fontAlgn="b"/>
                      <a:r>
                        <a:rPr lang="en-US" sz="1900" u="none" strike="noStrike">
                          <a:effectLst/>
                        </a:rPr>
                        <a:t>ntnu_61130042A</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韓芸珊</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8</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3771334970"/>
                  </a:ext>
                </a:extLst>
              </a:tr>
              <a:tr h="321061">
                <a:tc>
                  <a:txBody>
                    <a:bodyPr/>
                    <a:lstStyle/>
                    <a:p>
                      <a:pPr algn="l" fontAlgn="b"/>
                      <a:r>
                        <a:rPr lang="en-US" sz="1900" u="none" strike="noStrike">
                          <a:effectLst/>
                        </a:rPr>
                        <a:t>R10943074</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黃俊瑋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9</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2143578659"/>
                  </a:ext>
                </a:extLst>
              </a:tr>
              <a:tr h="321061">
                <a:tc>
                  <a:txBody>
                    <a:bodyPr/>
                    <a:lstStyle/>
                    <a:p>
                      <a:pPr algn="l" fontAlgn="b"/>
                      <a:r>
                        <a:rPr lang="en-US" sz="1900" u="none" strike="noStrike">
                          <a:effectLst/>
                        </a:rPr>
                        <a:t>R10444004</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朱雯嘉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10</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784016638"/>
                  </a:ext>
                </a:extLst>
              </a:tr>
              <a:tr h="321061">
                <a:tc>
                  <a:txBody>
                    <a:bodyPr/>
                    <a:lstStyle/>
                    <a:p>
                      <a:pPr algn="l" fontAlgn="b"/>
                      <a:r>
                        <a:rPr lang="en-US" sz="1900" u="none" strike="noStrike">
                          <a:effectLst/>
                        </a:rPr>
                        <a:t>R10455003</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郭力中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11</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242808443"/>
                  </a:ext>
                </a:extLst>
              </a:tr>
              <a:tr h="321061">
                <a:tc>
                  <a:txBody>
                    <a:bodyPr/>
                    <a:lstStyle/>
                    <a:p>
                      <a:pPr algn="l" fontAlgn="b"/>
                      <a:r>
                        <a:rPr lang="en-US" sz="1900" u="none" strike="noStrike">
                          <a:effectLst/>
                        </a:rPr>
                        <a:t>R10527064</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曾于容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12</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3079541643"/>
                  </a:ext>
                </a:extLst>
              </a:tr>
              <a:tr h="321061">
                <a:tc>
                  <a:txBody>
                    <a:bodyPr/>
                    <a:lstStyle/>
                    <a:p>
                      <a:pPr algn="l" fontAlgn="b"/>
                      <a:r>
                        <a:rPr lang="en-US" sz="1900" u="none" strike="noStrike">
                          <a:effectLst/>
                        </a:rPr>
                        <a:t>R10643005</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文政傑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13</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2476820366"/>
                  </a:ext>
                </a:extLst>
              </a:tr>
              <a:tr h="321061">
                <a:tc>
                  <a:txBody>
                    <a:bodyPr/>
                    <a:lstStyle/>
                    <a:p>
                      <a:pPr algn="l" fontAlgn="b"/>
                      <a:r>
                        <a:rPr lang="en-US" sz="1900" u="none" strike="noStrike">
                          <a:effectLst/>
                        </a:rPr>
                        <a:t>R09643005</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劉軒睿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14</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1114458626"/>
                  </a:ext>
                </a:extLst>
              </a:tr>
              <a:tr h="321061">
                <a:tc>
                  <a:txBody>
                    <a:bodyPr/>
                    <a:lstStyle/>
                    <a:p>
                      <a:pPr algn="l" fontAlgn="b"/>
                      <a:r>
                        <a:rPr lang="en-US" sz="1900" u="none" strike="noStrike">
                          <a:effectLst/>
                        </a:rPr>
                        <a:t>R11322023</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賴彥丞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15</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3081095835"/>
                  </a:ext>
                </a:extLst>
              </a:tr>
              <a:tr h="321061">
                <a:tc>
                  <a:txBody>
                    <a:bodyPr/>
                    <a:lstStyle/>
                    <a:p>
                      <a:pPr algn="l" fontAlgn="b"/>
                      <a:r>
                        <a:rPr lang="en-US" sz="1900" u="none" strike="noStrike">
                          <a:effectLst/>
                        </a:rPr>
                        <a:t>R10227120</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鄭嘉妤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16</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2612422111"/>
                  </a:ext>
                </a:extLst>
              </a:tr>
              <a:tr h="321061">
                <a:tc>
                  <a:txBody>
                    <a:bodyPr/>
                    <a:lstStyle/>
                    <a:p>
                      <a:pPr algn="l" fontAlgn="b"/>
                      <a:r>
                        <a:rPr lang="en-US" sz="1900" u="none" strike="noStrike">
                          <a:effectLst/>
                        </a:rPr>
                        <a:t>R11K41025</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許嘉芯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17</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1382164457"/>
                  </a:ext>
                </a:extLst>
              </a:tr>
              <a:tr h="321061">
                <a:tc>
                  <a:txBody>
                    <a:bodyPr/>
                    <a:lstStyle/>
                    <a:p>
                      <a:pPr algn="l" fontAlgn="b"/>
                      <a:r>
                        <a:rPr lang="en-US" sz="1900" u="none" strike="noStrike">
                          <a:effectLst/>
                        </a:rPr>
                        <a:t>R11522631</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林季妍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a:effectLst/>
                        </a:rPr>
                        <a:t>18</a:t>
                      </a:r>
                      <a:endParaRPr lang="en-US" sz="1900" b="0" i="0" u="none" strike="noStrike">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3094572971"/>
                  </a:ext>
                </a:extLst>
              </a:tr>
              <a:tr h="321061">
                <a:tc>
                  <a:txBody>
                    <a:bodyPr/>
                    <a:lstStyle/>
                    <a:p>
                      <a:pPr algn="l" fontAlgn="b"/>
                      <a:r>
                        <a:rPr lang="en-US" sz="1900" u="none" strike="noStrike">
                          <a:effectLst/>
                        </a:rPr>
                        <a:t>R10241214</a:t>
                      </a:r>
                      <a:endParaRPr lang="en-US" sz="1900" b="0" i="0" u="none" strike="noStrike">
                        <a:solidFill>
                          <a:srgbClr val="000000"/>
                        </a:solidFill>
                        <a:effectLst/>
                        <a:latin typeface="Calibri" panose="020F0502020204030204" pitchFamily="34" charset="0"/>
                      </a:endParaRPr>
                    </a:p>
                  </a:txBody>
                  <a:tcPr marL="15289" marR="15289" marT="15289" marB="0" anchor="b"/>
                </a:tc>
                <a:tc>
                  <a:txBody>
                    <a:bodyPr/>
                    <a:lstStyle/>
                    <a:p>
                      <a:pPr algn="l" fontAlgn="b"/>
                      <a:r>
                        <a:rPr lang="zh-TW" altLang="en-US" sz="1900" u="none" strike="noStrike">
                          <a:effectLst/>
                        </a:rPr>
                        <a:t>鄧志毅 </a:t>
                      </a:r>
                      <a:endParaRPr lang="zh-TW" altLang="en-US" sz="1900" b="1" i="0" u="none" strike="noStrike">
                        <a:solidFill>
                          <a:srgbClr val="000000"/>
                        </a:solidFill>
                        <a:effectLst/>
                        <a:latin typeface="Calibri" panose="020F0502020204030204" pitchFamily="34" charset="0"/>
                      </a:endParaRPr>
                    </a:p>
                  </a:txBody>
                  <a:tcPr marL="15289" marR="15289" marT="15289" marB="0" anchor="b"/>
                </a:tc>
                <a:tc>
                  <a:txBody>
                    <a:bodyPr/>
                    <a:lstStyle/>
                    <a:p>
                      <a:pPr algn="r" fontAlgn="b"/>
                      <a:r>
                        <a:rPr lang="en-US" sz="1900" u="none" strike="noStrike" dirty="0">
                          <a:effectLst/>
                        </a:rPr>
                        <a:t>19</a:t>
                      </a:r>
                      <a:endParaRPr lang="en-US" sz="1900" b="0" i="0" u="none" strike="noStrike" dirty="0">
                        <a:solidFill>
                          <a:srgbClr val="000000"/>
                        </a:solidFill>
                        <a:effectLst/>
                        <a:latin typeface="Calibri" panose="020F0502020204030204" pitchFamily="34" charset="0"/>
                      </a:endParaRPr>
                    </a:p>
                  </a:txBody>
                  <a:tcPr marL="15289" marR="15289" marT="15289" marB="0" anchor="b"/>
                </a:tc>
                <a:extLst>
                  <a:ext uri="{0D108BD9-81ED-4DB2-BD59-A6C34878D82A}">
                    <a16:rowId xmlns:a16="http://schemas.microsoft.com/office/drawing/2014/main" val="634332017"/>
                  </a:ext>
                </a:extLst>
              </a:tr>
            </a:tbl>
          </a:graphicData>
        </a:graphic>
      </p:graphicFrame>
    </p:spTree>
    <p:extLst>
      <p:ext uri="{BB962C8B-B14F-4D97-AF65-F5344CB8AC3E}">
        <p14:creationId xmlns:p14="http://schemas.microsoft.com/office/powerpoint/2010/main" val="187579170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701731"/>
          </a:xfrm>
        </p:spPr>
        <p:txBody>
          <a:bodyPr/>
          <a:lstStyle/>
          <a:p>
            <a:r>
              <a:rPr lang="en-US" sz="4400" dirty="0">
                <a:latin typeface="Calibri" panose="020F0502020204030204" pitchFamily="34" charset="0"/>
                <a:cs typeface="Calibri" panose="020F0502020204030204" pitchFamily="34" charset="0"/>
              </a:rPr>
              <a:t>Intentional Intonation</a:t>
            </a:r>
            <a:endParaRPr lang="uk-UA" sz="4400" dirty="0">
              <a:latin typeface="Calibri" panose="020F0502020204030204" pitchFamily="34" charset="0"/>
              <a:cs typeface="Calibri" panose="020F0502020204030204" pitchFamily="34" charset="0"/>
            </a:endParaRPr>
          </a:p>
        </p:txBody>
      </p:sp>
      <p:sp>
        <p:nvSpPr>
          <p:cNvPr id="4" name="Rectangle 3"/>
          <p:cNvSpPr/>
          <p:nvPr/>
        </p:nvSpPr>
        <p:spPr>
          <a:xfrm>
            <a:off x="1128609" y="1970059"/>
            <a:ext cx="11452858" cy="3785652"/>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6000" b="1" i="0" u="sng"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Yeah</a:t>
            </a:r>
            <a:r>
              <a:rPr kumimoji="0" lang="en-US" sz="6000" b="0"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 </a:t>
            </a:r>
            <a:r>
              <a:rPr kumimoji="0" lang="en-US" sz="6000" b="1" i="0" u="sng"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that’s</a:t>
            </a:r>
            <a:r>
              <a:rPr kumimoji="0" lang="en-US" sz="6000" b="0"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 </a:t>
            </a:r>
            <a:r>
              <a:rPr kumimoji="0" lang="en-US" sz="6000" b="1" i="0" u="sng"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right</a:t>
            </a:r>
            <a:r>
              <a:rPr kumimoji="0" lang="en-US" sz="6000" b="0"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  = Statement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6000" b="1" i="0" u="sng"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Yeah</a:t>
            </a:r>
            <a:r>
              <a:rPr kumimoji="0" lang="en-US" sz="6000" b="0"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 that’s right.   = Sarcasm</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Yeah, that’s </a:t>
            </a:r>
            <a:r>
              <a:rPr kumimoji="0" lang="en-US" sz="6000" b="1" i="0" u="sng"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right</a:t>
            </a:r>
            <a:r>
              <a:rPr kumimoji="0" lang="en-US" sz="6000" b="0"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  =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1570688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97539511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1" y="464729"/>
            <a:ext cx="7277100" cy="535531"/>
          </a:xfrm>
        </p:spPr>
        <p:txBody>
          <a:bodyPr/>
          <a:lstStyle/>
          <a:p>
            <a:r>
              <a:rPr lang="en-US" sz="3200" dirty="0" smtClean="0">
                <a:latin typeface="Calibri" panose="020F0502020204030204" pitchFamily="34" charset="0"/>
                <a:cs typeface="Calibri" panose="020F0502020204030204" pitchFamily="34" charset="0"/>
              </a:rPr>
              <a:t>Agenda</a:t>
            </a:r>
            <a:endParaRPr lang="uk-UA" sz="3200" dirty="0">
              <a:latin typeface="Calibri" panose="020F0502020204030204" pitchFamily="34" charset="0"/>
              <a:cs typeface="Calibri" panose="020F0502020204030204" pitchFamily="34" charset="0"/>
            </a:endParaRPr>
          </a:p>
        </p:txBody>
      </p:sp>
      <p:sp>
        <p:nvSpPr>
          <p:cNvPr id="6" name="Rectangle 5"/>
          <p:cNvSpPr/>
          <p:nvPr/>
        </p:nvSpPr>
        <p:spPr>
          <a:xfrm>
            <a:off x="901981" y="1563149"/>
            <a:ext cx="10121684" cy="341632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Poster Presentation</a:t>
            </a:r>
            <a:r>
              <a:rPr kumimoji="0" lang="en-US" sz="3600" b="1" i="0" u="none" strike="noStrike" kern="1200" cap="none" spc="0" normalizeH="0" noProof="0" dirty="0" smtClean="0">
                <a:ln>
                  <a:noFill/>
                </a:ln>
                <a:solidFill>
                  <a:srgbClr val="172144"/>
                </a:solidFill>
                <a:effectLst/>
                <a:uLnTx/>
                <a:uFillTx/>
                <a:latin typeface="Calibri" panose="020F0502020204030204" pitchFamily="34" charset="0"/>
                <a:ea typeface="+mn-ea"/>
                <a:cs typeface="Calibri" panose="020F0502020204030204" pitchFamily="34" charset="0"/>
              </a:rPr>
              <a:t> Design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600" b="1" baseline="0" dirty="0" smtClean="0">
              <a:solidFill>
                <a:srgbClr val="172144"/>
              </a:solidFill>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baseline="0" dirty="0" smtClean="0">
                <a:solidFill>
                  <a:srgbClr val="172144"/>
                </a:solidFill>
                <a:latin typeface="Calibri" panose="020F0502020204030204" pitchFamily="34" charset="0"/>
                <a:cs typeface="Calibri" panose="020F0502020204030204" pitchFamily="34" charset="0"/>
              </a:rPr>
              <a:t>3MT</a:t>
            </a:r>
            <a:r>
              <a:rPr lang="en-US" sz="3600" b="1" dirty="0" smtClean="0">
                <a:solidFill>
                  <a:srgbClr val="172144"/>
                </a:solidFill>
                <a:latin typeface="Calibri" panose="020F0502020204030204" pitchFamily="34" charset="0"/>
                <a:cs typeface="Calibri" panose="020F0502020204030204" pitchFamily="34" charset="0"/>
              </a:rPr>
              <a:t> Workshop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600" b="1" dirty="0" smtClean="0">
              <a:solidFill>
                <a:srgbClr val="172144"/>
              </a:solidFill>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smtClean="0">
                <a:solidFill>
                  <a:srgbClr val="172144"/>
                </a:solidFill>
                <a:latin typeface="Calibri" panose="020F0502020204030204" pitchFamily="34" charset="0"/>
                <a:cs typeface="Calibri" panose="020F0502020204030204" pitchFamily="34" charset="0"/>
              </a:rPr>
              <a:t>Scriptwriting with AI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6499919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Picture Placeholder 3"/>
          <p:cNvSpPr>
            <a:spLocks noGrp="1" noTextEdit="1"/>
          </p:cNvSpPr>
          <p:nvPr>
            <p:ph type="pic" sz="quarter" idx="10"/>
          </p:nvPr>
        </p:nvSpPr>
        <p:spPr>
          <a:xfrm>
            <a:off x="0" y="0"/>
            <a:ext cx="8672945" cy="6858000"/>
          </a:xfrm>
          <a:custGeom>
            <a:avLst/>
            <a:gdLst>
              <a:gd name="T0" fmla="*/ 0 w 12192000"/>
              <a:gd name="T1" fmla="*/ 0 h 6858000"/>
              <a:gd name="T2" fmla="*/ 12192000 w 12192000"/>
              <a:gd name="T3" fmla="*/ 0 h 6858000"/>
              <a:gd name="T4" fmla="*/ 12192000 w 12192000"/>
              <a:gd name="T5" fmla="*/ 6858000 h 6858000"/>
              <a:gd name="T6" fmla="*/ 0 w 12192000"/>
              <a:gd name="T7" fmla="*/ 6858000 h 6858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92000" h="6858000">
                <a:moveTo>
                  <a:pt x="0" y="0"/>
                </a:moveTo>
                <a:lnTo>
                  <a:pt x="12192000" y="0"/>
                </a:lnTo>
                <a:lnTo>
                  <a:pt x="12192000" y="6858000"/>
                </a:lnTo>
                <a:lnTo>
                  <a:pt x="0" y="6858000"/>
                </a:lnTo>
                <a:lnTo>
                  <a:pt x="0" y="0"/>
                </a:lnTo>
                <a:close/>
              </a:path>
            </a:pathLst>
          </a:custGeom>
          <a:blipFill dpi="0" rotWithShape="0">
            <a:blip r:embed="rId3"/>
            <a:srcRect/>
            <a:stretch>
              <a:fillRect l="-39000" r="20000"/>
            </a:stretch>
          </a:blipFill>
        </p:spPr>
      </p:sp>
      <p:sp>
        <p:nvSpPr>
          <p:cNvPr id="6" name="Freeform 6">
            <a:extLst>
              <a:ext uri="{FF2B5EF4-FFF2-40B4-BE49-F238E27FC236}">
                <a16:creationId xmlns:a16="http://schemas.microsoft.com/office/drawing/2014/main" id="{78C7FFDC-1C54-468D-8565-34C222811F45}"/>
              </a:ext>
            </a:extLst>
          </p:cNvPr>
          <p:cNvSpPr>
            <a:spLocks/>
          </p:cNvSpPr>
          <p:nvPr/>
        </p:nvSpPr>
        <p:spPr bwMode="auto">
          <a:xfrm>
            <a:off x="5157788" y="0"/>
            <a:ext cx="7034212" cy="6858000"/>
          </a:xfrm>
          <a:custGeom>
            <a:avLst/>
            <a:gdLst>
              <a:gd name="T0" fmla="*/ 0 w 1348"/>
              <a:gd name="T1" fmla="*/ 0 h 1314"/>
              <a:gd name="T2" fmla="*/ 320 w 1348"/>
              <a:gd name="T3" fmla="*/ 657 h 1314"/>
              <a:gd name="T4" fmla="*/ 0 w 1348"/>
              <a:gd name="T5" fmla="*/ 1314 h 1314"/>
              <a:gd name="T6" fmla="*/ 1348 w 1348"/>
              <a:gd name="T7" fmla="*/ 1314 h 1314"/>
              <a:gd name="T8" fmla="*/ 1348 w 1348"/>
              <a:gd name="T9" fmla="*/ 0 h 1314"/>
              <a:gd name="T10" fmla="*/ 0 w 1348"/>
              <a:gd name="T11" fmla="*/ 0 h 1314"/>
            </a:gdLst>
            <a:ahLst/>
            <a:cxnLst>
              <a:cxn ang="0">
                <a:pos x="T0" y="T1"/>
              </a:cxn>
              <a:cxn ang="0">
                <a:pos x="T2" y="T3"/>
              </a:cxn>
              <a:cxn ang="0">
                <a:pos x="T4" y="T5"/>
              </a:cxn>
              <a:cxn ang="0">
                <a:pos x="T6" y="T7"/>
              </a:cxn>
              <a:cxn ang="0">
                <a:pos x="T8" y="T9"/>
              </a:cxn>
              <a:cxn ang="0">
                <a:pos x="T10" y="T11"/>
              </a:cxn>
            </a:cxnLst>
            <a:rect l="0" t="0" r="r" b="b"/>
            <a:pathLst>
              <a:path w="1348" h="1314">
                <a:moveTo>
                  <a:pt x="0" y="0"/>
                </a:moveTo>
                <a:cubicBezTo>
                  <a:pt x="195" y="153"/>
                  <a:pt x="320" y="390"/>
                  <a:pt x="320" y="657"/>
                </a:cubicBezTo>
                <a:cubicBezTo>
                  <a:pt x="320" y="924"/>
                  <a:pt x="195" y="1161"/>
                  <a:pt x="0" y="1314"/>
                </a:cubicBezTo>
                <a:cubicBezTo>
                  <a:pt x="1348" y="1314"/>
                  <a:pt x="1348" y="1314"/>
                  <a:pt x="1348" y="1314"/>
                </a:cubicBezTo>
                <a:cubicBezTo>
                  <a:pt x="1348" y="0"/>
                  <a:pt x="1348" y="0"/>
                  <a:pt x="1348" y="0"/>
                </a:cubicBezTo>
                <a:lnTo>
                  <a:pt x="0" y="0"/>
                </a:lnTo>
                <a:close/>
              </a:path>
            </a:pathLst>
          </a:custGeom>
          <a:solidFill>
            <a:schemeClr val="tx1"/>
          </a:solidFill>
          <a:ln>
            <a:noFill/>
          </a:ln>
          <a:effectLst>
            <a:outerShdw blurRad="457200" dist="304800" dir="10800000" algn="r" rotWithShape="0">
              <a:prstClr val="black">
                <a:alpha val="30000"/>
              </a:prstClr>
            </a:outerShdw>
          </a:effectLst>
        </p:spPr>
        <p:txBody>
          <a:bodyPr/>
          <a:lstStyle/>
          <a:p>
            <a:pPr eaLnBrk="1" fontAlgn="auto" hangingPunct="1">
              <a:spcBef>
                <a:spcPts val="0"/>
              </a:spcBef>
              <a:spcAft>
                <a:spcPts val="0"/>
              </a:spcAft>
              <a:defRPr/>
            </a:pPr>
            <a:endParaRPr lang="id-ID" b="1" dirty="0"/>
          </a:p>
        </p:txBody>
      </p:sp>
      <p:sp>
        <p:nvSpPr>
          <p:cNvPr id="7" name="Freeform 7">
            <a:extLst>
              <a:ext uri="{FF2B5EF4-FFF2-40B4-BE49-F238E27FC236}">
                <a16:creationId xmlns:a16="http://schemas.microsoft.com/office/drawing/2014/main" id="{D6EE6FA3-8D2F-450C-8BB7-EBD79F95E414}"/>
              </a:ext>
            </a:extLst>
          </p:cNvPr>
          <p:cNvSpPr>
            <a:spLocks/>
          </p:cNvSpPr>
          <p:nvPr/>
        </p:nvSpPr>
        <p:spPr bwMode="auto">
          <a:xfrm>
            <a:off x="276225" y="544513"/>
            <a:ext cx="5070475" cy="5068887"/>
          </a:xfrm>
          <a:custGeom>
            <a:avLst/>
            <a:gdLst>
              <a:gd name="T0" fmla="*/ 56 w 971"/>
              <a:gd name="T1" fmla="*/ 657 h 971"/>
              <a:gd name="T2" fmla="*/ 571 w 971"/>
              <a:gd name="T3" fmla="*/ 915 h 971"/>
              <a:gd name="T4" fmla="*/ 913 w 971"/>
              <a:gd name="T5" fmla="*/ 453 h 971"/>
              <a:gd name="T6" fmla="*/ 367 w 971"/>
              <a:gd name="T7" fmla="*/ 58 h 971"/>
              <a:gd name="T8" fmla="*/ 56 w 971"/>
              <a:gd name="T9" fmla="*/ 657 h 971"/>
            </a:gdLst>
            <a:ahLst/>
            <a:cxnLst>
              <a:cxn ang="0">
                <a:pos x="T0" y="T1"/>
              </a:cxn>
              <a:cxn ang="0">
                <a:pos x="T2" y="T3"/>
              </a:cxn>
              <a:cxn ang="0">
                <a:pos x="T4" y="T5"/>
              </a:cxn>
              <a:cxn ang="0">
                <a:pos x="T6" y="T7"/>
              </a:cxn>
              <a:cxn ang="0">
                <a:pos x="T8" y="T9"/>
              </a:cxn>
            </a:cxnLst>
            <a:rect l="0" t="0" r="r" b="b"/>
            <a:pathLst>
              <a:path w="971" h="971">
                <a:moveTo>
                  <a:pt x="56" y="657"/>
                </a:moveTo>
                <a:cubicBezTo>
                  <a:pt x="112" y="895"/>
                  <a:pt x="330" y="971"/>
                  <a:pt x="571" y="915"/>
                </a:cubicBezTo>
                <a:cubicBezTo>
                  <a:pt x="811" y="857"/>
                  <a:pt x="971" y="690"/>
                  <a:pt x="913" y="453"/>
                </a:cubicBezTo>
                <a:cubicBezTo>
                  <a:pt x="858" y="217"/>
                  <a:pt x="607" y="0"/>
                  <a:pt x="367" y="58"/>
                </a:cubicBezTo>
                <a:cubicBezTo>
                  <a:pt x="126" y="115"/>
                  <a:pt x="0" y="421"/>
                  <a:pt x="56" y="657"/>
                </a:cubicBezTo>
                <a:close/>
              </a:path>
            </a:pathLst>
          </a:custGeom>
          <a:solidFill>
            <a:schemeClr val="accent3">
              <a:alpha val="60000"/>
            </a:schemeClr>
          </a:solidFill>
          <a:ln>
            <a:noFill/>
          </a:ln>
        </p:spPr>
        <p:txBody>
          <a:bodyPr/>
          <a:lstStyle/>
          <a:p>
            <a:pPr eaLnBrk="1" fontAlgn="auto" hangingPunct="1">
              <a:spcBef>
                <a:spcPts val="0"/>
              </a:spcBef>
              <a:spcAft>
                <a:spcPts val="0"/>
              </a:spcAft>
              <a:defRPr/>
            </a:pPr>
            <a:endParaRPr lang="id-ID" b="1" dirty="0"/>
          </a:p>
        </p:txBody>
      </p:sp>
      <p:sp>
        <p:nvSpPr>
          <p:cNvPr id="8" name="Freeform 8">
            <a:extLst>
              <a:ext uri="{FF2B5EF4-FFF2-40B4-BE49-F238E27FC236}">
                <a16:creationId xmlns:a16="http://schemas.microsoft.com/office/drawing/2014/main" id="{B29613B0-5420-49C9-81DB-73D9DAE2E3E7}"/>
              </a:ext>
            </a:extLst>
          </p:cNvPr>
          <p:cNvSpPr>
            <a:spLocks/>
          </p:cNvSpPr>
          <p:nvPr/>
        </p:nvSpPr>
        <p:spPr bwMode="auto">
          <a:xfrm>
            <a:off x="601663" y="895350"/>
            <a:ext cx="5295900" cy="5222875"/>
          </a:xfrm>
          <a:custGeom>
            <a:avLst/>
            <a:gdLst>
              <a:gd name="T0" fmla="*/ 200 w 1015"/>
              <a:gd name="T1" fmla="*/ 141 h 1001"/>
              <a:gd name="T2" fmla="*/ 153 w 1015"/>
              <a:gd name="T3" fmla="*/ 714 h 1001"/>
              <a:gd name="T4" fmla="*/ 710 w 1015"/>
              <a:gd name="T5" fmla="*/ 859 h 1001"/>
              <a:gd name="T6" fmla="*/ 871 w 1015"/>
              <a:gd name="T7" fmla="*/ 204 h 1001"/>
              <a:gd name="T8" fmla="*/ 200 w 1015"/>
              <a:gd name="T9" fmla="*/ 141 h 1001"/>
            </a:gdLst>
            <a:ahLst/>
            <a:cxnLst>
              <a:cxn ang="0">
                <a:pos x="T0" y="T1"/>
              </a:cxn>
              <a:cxn ang="0">
                <a:pos x="T2" y="T3"/>
              </a:cxn>
              <a:cxn ang="0">
                <a:pos x="T4" y="T5"/>
              </a:cxn>
              <a:cxn ang="0">
                <a:pos x="T6" y="T7"/>
              </a:cxn>
              <a:cxn ang="0">
                <a:pos x="T8" y="T9"/>
              </a:cxn>
            </a:cxnLst>
            <a:rect l="0" t="0" r="r" b="b"/>
            <a:pathLst>
              <a:path w="1015" h="1001">
                <a:moveTo>
                  <a:pt x="200" y="141"/>
                </a:moveTo>
                <a:cubicBezTo>
                  <a:pt x="0" y="282"/>
                  <a:pt x="10" y="512"/>
                  <a:pt x="153" y="714"/>
                </a:cubicBezTo>
                <a:cubicBezTo>
                  <a:pt x="297" y="916"/>
                  <a:pt x="511" y="1001"/>
                  <a:pt x="710" y="859"/>
                </a:cubicBezTo>
                <a:cubicBezTo>
                  <a:pt x="908" y="719"/>
                  <a:pt x="1015" y="406"/>
                  <a:pt x="871" y="204"/>
                </a:cubicBezTo>
                <a:cubicBezTo>
                  <a:pt x="728" y="2"/>
                  <a:pt x="397" y="0"/>
                  <a:pt x="200" y="141"/>
                </a:cubicBezTo>
                <a:close/>
              </a:path>
            </a:pathLst>
          </a:custGeom>
          <a:solidFill>
            <a:schemeClr val="accent4">
              <a:alpha val="60000"/>
            </a:schemeClr>
          </a:solidFill>
          <a:ln>
            <a:noFill/>
          </a:ln>
        </p:spPr>
        <p:txBody>
          <a:bodyPr/>
          <a:lstStyle/>
          <a:p>
            <a:pPr eaLnBrk="1" fontAlgn="auto" hangingPunct="1">
              <a:spcBef>
                <a:spcPts val="0"/>
              </a:spcBef>
              <a:spcAft>
                <a:spcPts val="0"/>
              </a:spcAft>
              <a:defRPr/>
            </a:pPr>
            <a:endParaRPr lang="id-ID" b="1" dirty="0"/>
          </a:p>
        </p:txBody>
      </p:sp>
      <p:sp>
        <p:nvSpPr>
          <p:cNvPr id="9" name="Freeform 9">
            <a:extLst>
              <a:ext uri="{FF2B5EF4-FFF2-40B4-BE49-F238E27FC236}">
                <a16:creationId xmlns:a16="http://schemas.microsoft.com/office/drawing/2014/main" id="{2C79A8B7-AE22-40D1-8452-1F43446EFF77}"/>
              </a:ext>
            </a:extLst>
          </p:cNvPr>
          <p:cNvSpPr>
            <a:spLocks/>
          </p:cNvSpPr>
          <p:nvPr/>
        </p:nvSpPr>
        <p:spPr bwMode="auto">
          <a:xfrm>
            <a:off x="158750" y="1190625"/>
            <a:ext cx="5197475" cy="5183188"/>
          </a:xfrm>
          <a:custGeom>
            <a:avLst/>
            <a:gdLst>
              <a:gd name="T0" fmla="*/ 418 w 996"/>
              <a:gd name="T1" fmla="*/ 911 h 993"/>
              <a:gd name="T2" fmla="*/ 914 w 996"/>
              <a:gd name="T3" fmla="*/ 620 h 993"/>
              <a:gd name="T4" fmla="*/ 712 w 996"/>
              <a:gd name="T5" fmla="*/ 81 h 993"/>
              <a:gd name="T6" fmla="*/ 84 w 996"/>
              <a:gd name="T7" fmla="*/ 326 h 993"/>
              <a:gd name="T8" fmla="*/ 418 w 996"/>
              <a:gd name="T9" fmla="*/ 911 h 993"/>
            </a:gdLst>
            <a:ahLst/>
            <a:cxnLst>
              <a:cxn ang="0">
                <a:pos x="T0" y="T1"/>
              </a:cxn>
              <a:cxn ang="0">
                <a:pos x="T2" y="T3"/>
              </a:cxn>
              <a:cxn ang="0">
                <a:pos x="T4" y="T5"/>
              </a:cxn>
              <a:cxn ang="0">
                <a:pos x="T6" y="T7"/>
              </a:cxn>
              <a:cxn ang="0">
                <a:pos x="T8" y="T9"/>
              </a:cxn>
            </a:cxnLst>
            <a:rect l="0" t="0" r="r" b="b"/>
            <a:pathLst>
              <a:path w="996" h="993">
                <a:moveTo>
                  <a:pt x="418" y="911"/>
                </a:moveTo>
                <a:cubicBezTo>
                  <a:pt x="648" y="993"/>
                  <a:pt x="831" y="853"/>
                  <a:pt x="914" y="620"/>
                </a:cubicBezTo>
                <a:cubicBezTo>
                  <a:pt x="996" y="386"/>
                  <a:pt x="942" y="162"/>
                  <a:pt x="712" y="81"/>
                </a:cubicBezTo>
                <a:cubicBezTo>
                  <a:pt x="484" y="0"/>
                  <a:pt x="165" y="92"/>
                  <a:pt x="84" y="326"/>
                </a:cubicBezTo>
                <a:cubicBezTo>
                  <a:pt x="0" y="559"/>
                  <a:pt x="190" y="831"/>
                  <a:pt x="418" y="911"/>
                </a:cubicBezTo>
                <a:close/>
              </a:path>
            </a:pathLst>
          </a:custGeom>
          <a:solidFill>
            <a:schemeClr val="accent5">
              <a:alpha val="60000"/>
            </a:schemeClr>
          </a:solidFill>
          <a:ln>
            <a:noFill/>
          </a:ln>
        </p:spPr>
        <p:txBody>
          <a:bodyPr/>
          <a:lstStyle/>
          <a:p>
            <a:pPr eaLnBrk="1" fontAlgn="auto" hangingPunct="1">
              <a:spcBef>
                <a:spcPts val="0"/>
              </a:spcBef>
              <a:spcAft>
                <a:spcPts val="0"/>
              </a:spcAft>
              <a:defRPr/>
            </a:pPr>
            <a:endParaRPr lang="id-ID" b="1" dirty="0"/>
          </a:p>
        </p:txBody>
      </p:sp>
      <p:sp>
        <p:nvSpPr>
          <p:cNvPr id="23" name="TextBox 22"/>
          <p:cNvSpPr txBox="1">
            <a:spLocks noChangeArrowheads="1"/>
          </p:cNvSpPr>
          <p:nvPr/>
        </p:nvSpPr>
        <p:spPr bwMode="auto">
          <a:xfrm>
            <a:off x="1511300" y="1895475"/>
            <a:ext cx="2342308"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6600" b="1" dirty="0" smtClean="0">
                <a:solidFill>
                  <a:schemeClr val="bg1"/>
                </a:solidFill>
                <a:latin typeface="+mn-lt"/>
              </a:rPr>
              <a:t>0</a:t>
            </a:r>
            <a:r>
              <a:rPr lang="en-US" altLang="en-US" sz="16600" b="1" dirty="0" smtClean="0">
                <a:solidFill>
                  <a:schemeClr val="bg1"/>
                </a:solidFill>
                <a:latin typeface="+mn-lt"/>
              </a:rPr>
              <a:t>1</a:t>
            </a:r>
            <a:endParaRPr lang="id-ID" altLang="en-US" sz="16600" b="1" dirty="0">
              <a:solidFill>
                <a:schemeClr val="bg1"/>
              </a:solidFill>
              <a:latin typeface="+mn-lt"/>
            </a:endParaRPr>
          </a:p>
        </p:txBody>
      </p:sp>
      <p:sp>
        <p:nvSpPr>
          <p:cNvPr id="24" name="TextBox 23"/>
          <p:cNvSpPr txBox="1">
            <a:spLocks noChangeArrowheads="1"/>
          </p:cNvSpPr>
          <p:nvPr/>
        </p:nvSpPr>
        <p:spPr bwMode="auto">
          <a:xfrm>
            <a:off x="7201743" y="2705725"/>
            <a:ext cx="460233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400" b="1" dirty="0">
                <a:solidFill>
                  <a:schemeClr val="bg1"/>
                </a:solidFill>
                <a:latin typeface="+mn-lt"/>
              </a:rPr>
              <a:t>Poster Presentation Design </a:t>
            </a:r>
            <a:endParaRPr lang="id-ID" altLang="en-US" sz="4400" b="1" dirty="0">
              <a:solidFill>
                <a:srgbClr val="FF0000"/>
              </a:solidFill>
              <a:latin typeface="+mn-lt"/>
            </a:endParaRPr>
          </a:p>
        </p:txBody>
      </p:sp>
    </p:spTree>
    <p:extLst>
      <p:ext uri="{BB962C8B-B14F-4D97-AF65-F5344CB8AC3E}">
        <p14:creationId xmlns:p14="http://schemas.microsoft.com/office/powerpoint/2010/main" val="2521080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decel="100000" fill="hold"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1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0-#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Effect transition="in" filter="fade">
                                      <p:cBhvr>
                                        <p:cTn id="21" dur="1000"/>
                                        <p:tgtEl>
                                          <p:spTgt spid="23"/>
                                        </p:tgtEl>
                                      </p:cBhvr>
                                    </p:animEffect>
                                  </p:childTnLst>
                                </p:cTn>
                              </p:par>
                              <p:par>
                                <p:cTn id="22" presetID="8" presetClass="emph" presetSubtype="0" repeatCount="indefinite" fill="hold" nodeType="withEffect">
                                  <p:stCondLst>
                                    <p:cond delay="0"/>
                                  </p:stCondLst>
                                  <p:childTnLst>
                                    <p:animRot by="21600000">
                                      <p:cBhvr>
                                        <p:cTn id="23" dur="2500" fill="hold"/>
                                        <p:tgtEl>
                                          <p:spTgt spid="7"/>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500" fill="hold"/>
                                        <p:tgtEl>
                                          <p:spTgt spid="8"/>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500" fill="hold"/>
                                        <p:tgtEl>
                                          <p:spTgt spid="9"/>
                                        </p:tgtEl>
                                        <p:attrNameLst>
                                          <p:attrName>r</p:attrName>
                                        </p:attrNameLst>
                                      </p:cBhvr>
                                    </p:animRot>
                                  </p:childTnLst>
                                </p:cTn>
                              </p:par>
                              <p:par>
                                <p:cTn id="28" presetID="2" presetClass="entr" presetSubtype="2" decel="100000" fill="hold" grpId="0" nodeType="withEffect">
                                  <p:stCondLst>
                                    <p:cond delay="125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1+#ppt_w/2"/>
                                          </p:val>
                                        </p:tav>
                                        <p:tav tm="100000">
                                          <p:val>
                                            <p:strVal val="#ppt_x"/>
                                          </p:val>
                                        </p:tav>
                                      </p:tavLst>
                                    </p:anim>
                                    <p:anim calcmode="lin" valueType="num">
                                      <p:cBhvr additive="base">
                                        <p:cTn id="31"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584915" cy="6858000"/>
          </a:xfrm>
          <a:prstGeom prst="rect">
            <a:avLst/>
          </a:prstGeom>
        </p:spPr>
      </p:pic>
      <p:pic>
        <p:nvPicPr>
          <p:cNvPr id="3" name="Picture 2"/>
          <p:cNvPicPr>
            <a:picLocks noChangeAspect="1"/>
          </p:cNvPicPr>
          <p:nvPr/>
        </p:nvPicPr>
        <p:blipFill>
          <a:blip r:embed="rId3"/>
          <a:stretch>
            <a:fillRect/>
          </a:stretch>
        </p:blipFill>
        <p:spPr>
          <a:xfrm>
            <a:off x="6155055" y="247784"/>
            <a:ext cx="6036945" cy="6179550"/>
          </a:xfrm>
          <a:prstGeom prst="rect">
            <a:avLst/>
          </a:prstGeom>
        </p:spPr>
      </p:pic>
      <p:sp>
        <p:nvSpPr>
          <p:cNvPr id="4" name="Right Arrow 3"/>
          <p:cNvSpPr/>
          <p:nvPr/>
        </p:nvSpPr>
        <p:spPr>
          <a:xfrm>
            <a:off x="4800600" y="2880360"/>
            <a:ext cx="1354455" cy="800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157049274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0203" y="0"/>
            <a:ext cx="4126832" cy="6858000"/>
          </a:xfrm>
          <a:prstGeom prst="rect">
            <a:avLst/>
          </a:prstGeom>
        </p:spPr>
      </p:pic>
      <p:pic>
        <p:nvPicPr>
          <p:cNvPr id="3" name="Picture 2"/>
          <p:cNvPicPr>
            <a:picLocks noChangeAspect="1"/>
          </p:cNvPicPr>
          <p:nvPr/>
        </p:nvPicPr>
        <p:blipFill>
          <a:blip r:embed="rId3"/>
          <a:stretch>
            <a:fillRect/>
          </a:stretch>
        </p:blipFill>
        <p:spPr>
          <a:xfrm>
            <a:off x="6033169" y="0"/>
            <a:ext cx="4126832" cy="6858000"/>
          </a:xfrm>
          <a:prstGeom prst="rect">
            <a:avLst/>
          </a:prstGeom>
        </p:spPr>
      </p:pic>
    </p:spTree>
    <p:extLst>
      <p:ext uri="{BB962C8B-B14F-4D97-AF65-F5344CB8AC3E}">
        <p14:creationId xmlns:p14="http://schemas.microsoft.com/office/powerpoint/2010/main" val="119571119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92840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95555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13813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883619" cy="978729"/>
          </a:xfrm>
        </p:spPr>
        <p:txBody>
          <a:bodyPr/>
          <a:lstStyle/>
          <a:p>
            <a:r>
              <a:rPr lang="en-US" sz="3200" dirty="0" smtClean="0">
                <a:latin typeface="Calibri" panose="020F0502020204030204" pitchFamily="34" charset="0"/>
                <a:cs typeface="Calibri" panose="020F0502020204030204" pitchFamily="34" charset="0"/>
              </a:rPr>
              <a:t>English for Academic Writing (with Kevin)  - Schedule</a:t>
            </a:r>
            <a:endParaRPr lang="uk-UA" sz="3200" dirty="0">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523554248"/>
              </p:ext>
            </p:extLst>
          </p:nvPr>
        </p:nvGraphicFramePr>
        <p:xfrm>
          <a:off x="1767981" y="1218071"/>
          <a:ext cx="8546793" cy="5474168"/>
        </p:xfrm>
        <a:graphic>
          <a:graphicData uri="http://schemas.openxmlformats.org/drawingml/2006/table">
            <a:tbl>
              <a:tblPr firstRow="1" bandRow="1">
                <a:tableStyleId>{5C22544A-7EE6-4342-B048-85BDC9FD1C3A}</a:tableStyleId>
              </a:tblPr>
              <a:tblGrid>
                <a:gridCol w="1019788">
                  <a:extLst>
                    <a:ext uri="{9D8B030D-6E8A-4147-A177-3AD203B41FA5}">
                      <a16:colId xmlns:a16="http://schemas.microsoft.com/office/drawing/2014/main" val="371802084"/>
                    </a:ext>
                  </a:extLst>
                </a:gridCol>
                <a:gridCol w="7527005">
                  <a:extLst>
                    <a:ext uri="{9D8B030D-6E8A-4147-A177-3AD203B41FA5}">
                      <a16:colId xmlns:a16="http://schemas.microsoft.com/office/drawing/2014/main" val="295508352"/>
                    </a:ext>
                  </a:extLst>
                </a:gridCol>
              </a:tblGrid>
              <a:tr h="505546">
                <a:tc>
                  <a:txBody>
                    <a:bodyPr/>
                    <a:lstStyle/>
                    <a:p>
                      <a:pPr algn="ctr"/>
                      <a:r>
                        <a:rPr lang="en-US" sz="2000" b="1" dirty="0" smtClean="0">
                          <a:latin typeface="Calibri" panose="020F0502020204030204" pitchFamily="34" charset="0"/>
                          <a:cs typeface="Calibri" panose="020F0502020204030204" pitchFamily="34" charset="0"/>
                        </a:rPr>
                        <a:t>Date</a:t>
                      </a:r>
                      <a:endParaRPr lang="en-US" sz="2000" b="1" dirty="0">
                        <a:latin typeface="Calibri" panose="020F0502020204030204" pitchFamily="34" charset="0"/>
                        <a:cs typeface="Calibri" panose="020F0502020204030204" pitchFamily="34" charset="0"/>
                      </a:endParaRPr>
                    </a:p>
                  </a:txBody>
                  <a:tcPr anchor="ctr"/>
                </a:tc>
                <a:tc>
                  <a:txBody>
                    <a:bodyPr/>
                    <a:lstStyle/>
                    <a:p>
                      <a:pPr algn="ctr"/>
                      <a:r>
                        <a:rPr lang="en-US" sz="2000" b="1" dirty="0" smtClean="0">
                          <a:latin typeface="Calibri" panose="020F0502020204030204" pitchFamily="34" charset="0"/>
                          <a:cs typeface="Calibri" panose="020F0502020204030204" pitchFamily="34" charset="0"/>
                        </a:rPr>
                        <a:t>Topic</a:t>
                      </a:r>
                      <a:endParaRPr lang="en-US" sz="2000" b="1"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117386477"/>
                  </a:ext>
                </a:extLst>
              </a:tr>
              <a:tr h="795851">
                <a:tc>
                  <a:txBody>
                    <a:bodyPr/>
                    <a:lstStyle/>
                    <a:p>
                      <a:r>
                        <a:rPr lang="en-US" sz="2000" b="1" dirty="0" smtClean="0">
                          <a:latin typeface="Calibri" panose="020F0502020204030204" pitchFamily="34" charset="0"/>
                          <a:cs typeface="Calibri" panose="020F0502020204030204" pitchFamily="34" charset="0"/>
                        </a:rPr>
                        <a:t>3/3</a:t>
                      </a:r>
                      <a:endParaRPr lang="en-US" sz="2000" b="1" dirty="0">
                        <a:latin typeface="Calibri" panose="020F0502020204030204" pitchFamily="34" charset="0"/>
                        <a:cs typeface="Calibri" panose="020F0502020204030204" pitchFamily="34" charset="0"/>
                      </a:endParaRPr>
                    </a:p>
                  </a:txBody>
                  <a:tcPr>
                    <a:solidFill>
                      <a:schemeClr val="bg1">
                        <a:lumMod val="50000"/>
                      </a:schemeClr>
                    </a:solidFill>
                  </a:tcPr>
                </a:tc>
                <a:tc>
                  <a:txBody>
                    <a:bodyPr/>
                    <a:lstStyle/>
                    <a:p>
                      <a:r>
                        <a:rPr lang="en-US" sz="2000" b="1" dirty="0" smtClean="0">
                          <a:latin typeface="Calibri" panose="020F0502020204030204" pitchFamily="34" charset="0"/>
                          <a:cs typeface="Calibri" panose="020F0502020204030204" pitchFamily="34" charset="0"/>
                        </a:rPr>
                        <a:t>What is</a:t>
                      </a:r>
                      <a:r>
                        <a:rPr lang="en-US" sz="2000" b="1" baseline="0" dirty="0" smtClean="0">
                          <a:latin typeface="Calibri" panose="020F0502020204030204" pitchFamily="34" charset="0"/>
                          <a:cs typeface="Calibri" panose="020F0502020204030204" pitchFamily="34" charset="0"/>
                        </a:rPr>
                        <a:t> the Three Minute Thesis</a:t>
                      </a:r>
                    </a:p>
                    <a:p>
                      <a:r>
                        <a:rPr lang="en-US" sz="2000" b="1" dirty="0" smtClean="0">
                          <a:latin typeface="Calibri" panose="020F0502020204030204" pitchFamily="34" charset="0"/>
                          <a:cs typeface="Calibri" panose="020F0502020204030204" pitchFamily="34" charset="0"/>
                        </a:rPr>
                        <a:t>Presentation Basics</a:t>
                      </a:r>
                    </a:p>
                  </a:txBody>
                  <a:tcPr>
                    <a:solidFill>
                      <a:schemeClr val="bg1">
                        <a:lumMod val="50000"/>
                      </a:schemeClr>
                    </a:solidFill>
                  </a:tcPr>
                </a:tc>
                <a:extLst>
                  <a:ext uri="{0D108BD9-81ED-4DB2-BD59-A6C34878D82A}">
                    <a16:rowId xmlns:a16="http://schemas.microsoft.com/office/drawing/2014/main" val="194303121"/>
                  </a:ext>
                </a:extLst>
              </a:tr>
              <a:tr h="888754">
                <a:tc>
                  <a:txBody>
                    <a:bodyPr/>
                    <a:lstStyle/>
                    <a:p>
                      <a:r>
                        <a:rPr lang="en-US" sz="2000" b="1" dirty="0" smtClean="0">
                          <a:latin typeface="Calibri" panose="020F0502020204030204" pitchFamily="34" charset="0"/>
                          <a:cs typeface="Calibri" panose="020F0502020204030204" pitchFamily="34" charset="0"/>
                        </a:rPr>
                        <a:t>3/10</a:t>
                      </a:r>
                      <a:endParaRPr lang="en-US" sz="2000" b="1" dirty="0">
                        <a:latin typeface="Calibri" panose="020F0502020204030204" pitchFamily="34" charset="0"/>
                        <a:cs typeface="Calibri" panose="020F0502020204030204" pitchFamily="34" charset="0"/>
                      </a:endParaRPr>
                    </a:p>
                  </a:txBody>
                  <a:tcPr>
                    <a:solidFill>
                      <a:schemeClr val="bg1">
                        <a:lumMod val="50000"/>
                      </a:schemeClr>
                    </a:solidFill>
                  </a:tcPr>
                </a:tc>
                <a:tc>
                  <a:txBody>
                    <a:bodyPr/>
                    <a:lstStyle/>
                    <a:p>
                      <a:pPr marL="0" marR="0" indent="0" algn="l" defTabSz="914411" rtl="0" eaLnBrk="1" fontAlgn="auto" latinLnBrk="0" hangingPunct="1">
                        <a:lnSpc>
                          <a:spcPct val="100000"/>
                        </a:lnSpc>
                        <a:spcBef>
                          <a:spcPts val="0"/>
                        </a:spcBef>
                        <a:spcAft>
                          <a:spcPts val="0"/>
                        </a:spcAft>
                        <a:buClrTx/>
                        <a:buSzTx/>
                        <a:buFontTx/>
                        <a:buNone/>
                        <a:tabLst/>
                        <a:defRPr/>
                      </a:pPr>
                      <a:r>
                        <a:rPr lang="en-US" sz="2000" b="1" dirty="0" smtClean="0">
                          <a:latin typeface="Calibri" panose="020F0502020204030204" pitchFamily="34" charset="0"/>
                          <a:cs typeface="Calibri" panose="020F0502020204030204" pitchFamily="34" charset="0"/>
                        </a:rPr>
                        <a:t>Scriptwriting</a:t>
                      </a:r>
                    </a:p>
                    <a:p>
                      <a:pPr marL="0" marR="0" indent="0" algn="l" defTabSz="914411" rtl="0" eaLnBrk="1" fontAlgn="auto" latinLnBrk="0" hangingPunct="1">
                        <a:lnSpc>
                          <a:spcPct val="100000"/>
                        </a:lnSpc>
                        <a:spcBef>
                          <a:spcPts val="0"/>
                        </a:spcBef>
                        <a:spcAft>
                          <a:spcPts val="0"/>
                        </a:spcAft>
                        <a:buClrTx/>
                        <a:buSzTx/>
                        <a:buFontTx/>
                        <a:buNone/>
                        <a:tabLst/>
                        <a:defRPr/>
                      </a:pPr>
                      <a:r>
                        <a:rPr lang="en-US" sz="2000" b="1" dirty="0" smtClean="0">
                          <a:latin typeface="Calibri" panose="020F0502020204030204" pitchFamily="34" charset="0"/>
                          <a:cs typeface="Calibri" panose="020F0502020204030204" pitchFamily="34" charset="0"/>
                        </a:rPr>
                        <a:t>Voice Technique</a:t>
                      </a:r>
                    </a:p>
                    <a:p>
                      <a:pPr marL="0" marR="0" indent="0" algn="l" defTabSz="914411" rtl="0" eaLnBrk="1" fontAlgn="auto" latinLnBrk="0" hangingPunct="1">
                        <a:lnSpc>
                          <a:spcPct val="100000"/>
                        </a:lnSpc>
                        <a:spcBef>
                          <a:spcPts val="0"/>
                        </a:spcBef>
                        <a:spcAft>
                          <a:spcPts val="0"/>
                        </a:spcAft>
                        <a:buClrTx/>
                        <a:buSzTx/>
                        <a:buFontTx/>
                        <a:buNone/>
                        <a:tabLst/>
                        <a:defRPr/>
                      </a:pPr>
                      <a:r>
                        <a:rPr lang="en-US" sz="2000" b="1" dirty="0" smtClean="0">
                          <a:latin typeface="Calibri" panose="020F0502020204030204" pitchFamily="34" charset="0"/>
                          <a:cs typeface="Calibri" panose="020F0502020204030204" pitchFamily="34" charset="0"/>
                        </a:rPr>
                        <a:t>Slide Design</a:t>
                      </a:r>
                    </a:p>
                  </a:txBody>
                  <a:tcPr>
                    <a:solidFill>
                      <a:schemeClr val="bg1">
                        <a:lumMod val="50000"/>
                      </a:schemeClr>
                    </a:solidFill>
                  </a:tcPr>
                </a:tc>
                <a:extLst>
                  <a:ext uri="{0D108BD9-81ED-4DB2-BD59-A6C34878D82A}">
                    <a16:rowId xmlns:a16="http://schemas.microsoft.com/office/drawing/2014/main" val="2182618914"/>
                  </a:ext>
                </a:extLst>
              </a:tr>
              <a:tr h="1155251">
                <a:tc>
                  <a:txBody>
                    <a:bodyPr/>
                    <a:lstStyle/>
                    <a:p>
                      <a:r>
                        <a:rPr lang="en-US" sz="2000" b="1" dirty="0" smtClean="0">
                          <a:latin typeface="Calibri" panose="020F0502020204030204" pitchFamily="34" charset="0"/>
                          <a:cs typeface="Calibri" panose="020F0502020204030204" pitchFamily="34" charset="0"/>
                        </a:rPr>
                        <a:t>3/17</a:t>
                      </a:r>
                      <a:endParaRPr lang="en-US" sz="2000" b="1" dirty="0">
                        <a:latin typeface="Calibri" panose="020F0502020204030204" pitchFamily="34" charset="0"/>
                        <a:cs typeface="Calibri" panose="020F0502020204030204" pitchFamily="34" charset="0"/>
                      </a:endParaRPr>
                    </a:p>
                  </a:txBody>
                  <a:tcPr>
                    <a:solidFill>
                      <a:srgbClr val="7F7F7F"/>
                    </a:solidFill>
                  </a:tcPr>
                </a:tc>
                <a:tc>
                  <a:txBody>
                    <a:bodyPr/>
                    <a:lstStyle/>
                    <a:p>
                      <a:pPr marL="0" marR="0" indent="0" algn="l" defTabSz="914411" rtl="0" eaLnBrk="1" fontAlgn="auto" latinLnBrk="0" hangingPunct="1">
                        <a:lnSpc>
                          <a:spcPct val="100000"/>
                        </a:lnSpc>
                        <a:spcBef>
                          <a:spcPts val="0"/>
                        </a:spcBef>
                        <a:spcAft>
                          <a:spcPts val="0"/>
                        </a:spcAft>
                        <a:buClrTx/>
                        <a:buSzTx/>
                        <a:buFontTx/>
                        <a:buNone/>
                        <a:tabLst/>
                        <a:defRPr/>
                      </a:pPr>
                      <a:r>
                        <a:rPr lang="en-US" sz="2000" b="1" dirty="0" smtClean="0">
                          <a:latin typeface="Calibri" panose="020F0502020204030204" pitchFamily="34" charset="0"/>
                          <a:cs typeface="Calibri" panose="020F0502020204030204" pitchFamily="34" charset="0"/>
                        </a:rPr>
                        <a:t>3MT Workshop</a:t>
                      </a:r>
                    </a:p>
                    <a:p>
                      <a:pPr marL="0" marR="0" indent="0" algn="l" defTabSz="914411" rtl="0" eaLnBrk="1" fontAlgn="auto" latinLnBrk="0" hangingPunct="1">
                        <a:lnSpc>
                          <a:spcPct val="100000"/>
                        </a:lnSpc>
                        <a:spcBef>
                          <a:spcPts val="0"/>
                        </a:spcBef>
                        <a:spcAft>
                          <a:spcPts val="0"/>
                        </a:spcAft>
                        <a:buClrTx/>
                        <a:buSzTx/>
                        <a:buFontTx/>
                        <a:buNone/>
                        <a:tabLst/>
                        <a:defRPr/>
                      </a:pPr>
                      <a:r>
                        <a:rPr lang="en-US" sz="2000" b="1" dirty="0" smtClean="0">
                          <a:latin typeface="Calibri" panose="020F0502020204030204" pitchFamily="34" charset="0"/>
                          <a:cs typeface="Calibri" panose="020F0502020204030204" pitchFamily="34" charset="0"/>
                        </a:rPr>
                        <a:t>Scriptwriting</a:t>
                      </a:r>
                    </a:p>
                    <a:p>
                      <a:pPr marL="0" marR="0" indent="0" algn="l" defTabSz="914411" rtl="0" eaLnBrk="1" fontAlgn="auto" latinLnBrk="0" hangingPunct="1">
                        <a:lnSpc>
                          <a:spcPct val="100000"/>
                        </a:lnSpc>
                        <a:spcBef>
                          <a:spcPts val="0"/>
                        </a:spcBef>
                        <a:spcAft>
                          <a:spcPts val="0"/>
                        </a:spcAft>
                        <a:buClrTx/>
                        <a:buSzTx/>
                        <a:buFontTx/>
                        <a:buNone/>
                        <a:tabLst/>
                        <a:defRPr/>
                      </a:pPr>
                      <a:r>
                        <a:rPr lang="en-US" sz="2000" b="1" dirty="0" smtClean="0">
                          <a:latin typeface="Calibri" panose="020F0502020204030204" pitchFamily="34" charset="0"/>
                          <a:cs typeface="Calibri" panose="020F0502020204030204" pitchFamily="34" charset="0"/>
                        </a:rPr>
                        <a:t>Voice </a:t>
                      </a:r>
                      <a:r>
                        <a:rPr lang="en-US" sz="2000" b="1" dirty="0" smtClean="0">
                          <a:latin typeface="Calibri" panose="020F0502020204030204" pitchFamily="34" charset="0"/>
                          <a:cs typeface="Calibri" panose="020F0502020204030204" pitchFamily="34" charset="0"/>
                        </a:rPr>
                        <a:t>Technique</a:t>
                      </a:r>
                      <a:endParaRPr lang="en-US" sz="2000" b="1" dirty="0" smtClean="0">
                        <a:latin typeface="Calibri" panose="020F0502020204030204" pitchFamily="34" charset="0"/>
                        <a:cs typeface="Calibri" panose="020F0502020204030204" pitchFamily="34" charset="0"/>
                      </a:endParaRPr>
                    </a:p>
                  </a:txBody>
                  <a:tcPr>
                    <a:solidFill>
                      <a:srgbClr val="7F7F7F"/>
                    </a:solidFill>
                  </a:tcPr>
                </a:tc>
                <a:extLst>
                  <a:ext uri="{0D108BD9-81ED-4DB2-BD59-A6C34878D82A}">
                    <a16:rowId xmlns:a16="http://schemas.microsoft.com/office/drawing/2014/main" val="1303934832"/>
                  </a:ext>
                </a:extLst>
              </a:tr>
              <a:tr h="888754">
                <a:tc>
                  <a:txBody>
                    <a:bodyPr/>
                    <a:lstStyle/>
                    <a:p>
                      <a:r>
                        <a:rPr lang="en-US" sz="2000" b="1" dirty="0" smtClean="0">
                          <a:latin typeface="Calibri" panose="020F0502020204030204" pitchFamily="34" charset="0"/>
                          <a:cs typeface="Calibri" panose="020F0502020204030204" pitchFamily="34" charset="0"/>
                        </a:rPr>
                        <a:t>3/24</a:t>
                      </a:r>
                      <a:endParaRPr lang="en-US" sz="2000" b="1" dirty="0">
                        <a:latin typeface="Calibri" panose="020F0502020204030204" pitchFamily="34" charset="0"/>
                        <a:cs typeface="Calibri" panose="020F0502020204030204" pitchFamily="34" charset="0"/>
                      </a:endParaRPr>
                    </a:p>
                  </a:txBody>
                  <a:tcPr>
                    <a:solidFill>
                      <a:srgbClr val="FFC000"/>
                    </a:solidFill>
                  </a:tcPr>
                </a:tc>
                <a:tc>
                  <a:txBody>
                    <a:bodyPr/>
                    <a:lstStyle/>
                    <a:p>
                      <a:r>
                        <a:rPr lang="en-US" sz="2000" b="1" dirty="0" smtClean="0">
                          <a:latin typeface="Calibri" panose="020F0502020204030204" pitchFamily="34" charset="0"/>
                          <a:cs typeface="Calibri" panose="020F0502020204030204" pitchFamily="34" charset="0"/>
                        </a:rPr>
                        <a:t>Scriptwriting</a:t>
                      </a:r>
                      <a:r>
                        <a:rPr lang="en-US" sz="2000" b="1" baseline="0" dirty="0" smtClean="0">
                          <a:latin typeface="Calibri" panose="020F0502020204030204" pitchFamily="34" charset="0"/>
                          <a:cs typeface="Calibri" panose="020F0502020204030204" pitchFamily="34" charset="0"/>
                        </a:rPr>
                        <a:t> with AI</a:t>
                      </a:r>
                    </a:p>
                    <a:p>
                      <a:pPr marL="0" marR="0" indent="0" algn="l" defTabSz="914411" rtl="0" eaLnBrk="1" fontAlgn="auto" latinLnBrk="0" hangingPunct="1">
                        <a:lnSpc>
                          <a:spcPct val="100000"/>
                        </a:lnSpc>
                        <a:spcBef>
                          <a:spcPts val="0"/>
                        </a:spcBef>
                        <a:spcAft>
                          <a:spcPts val="0"/>
                        </a:spcAft>
                        <a:buClrTx/>
                        <a:buSzTx/>
                        <a:buFontTx/>
                        <a:buNone/>
                        <a:tabLst/>
                        <a:defRPr/>
                      </a:pPr>
                      <a:r>
                        <a:rPr lang="en-US" sz="2000" b="1" dirty="0" smtClean="0">
                          <a:latin typeface="Calibri" panose="020F0502020204030204" pitchFamily="34" charset="0"/>
                          <a:cs typeface="Calibri" panose="020F0502020204030204" pitchFamily="34" charset="0"/>
                        </a:rPr>
                        <a:t>3MT Workshop</a:t>
                      </a:r>
                    </a:p>
                    <a:p>
                      <a:pPr marL="0" marR="0" indent="0" algn="l" defTabSz="914411" rtl="0" eaLnBrk="1" fontAlgn="auto" latinLnBrk="0" hangingPunct="1">
                        <a:lnSpc>
                          <a:spcPct val="100000"/>
                        </a:lnSpc>
                        <a:spcBef>
                          <a:spcPts val="0"/>
                        </a:spcBef>
                        <a:spcAft>
                          <a:spcPts val="0"/>
                        </a:spcAft>
                        <a:buClrTx/>
                        <a:buSzTx/>
                        <a:buFontTx/>
                        <a:buNone/>
                        <a:tabLst/>
                        <a:defRPr/>
                      </a:pPr>
                      <a:r>
                        <a:rPr lang="en-US" sz="2000" b="1" dirty="0" smtClean="0">
                          <a:latin typeface="Calibri" panose="020F0502020204030204" pitchFamily="34" charset="0"/>
                          <a:cs typeface="Calibri" panose="020F0502020204030204" pitchFamily="34" charset="0"/>
                        </a:rPr>
                        <a:t>Poster Presentation Design</a:t>
                      </a:r>
                    </a:p>
                  </a:txBody>
                  <a:tcPr>
                    <a:solidFill>
                      <a:srgbClr val="FFC000"/>
                    </a:solidFill>
                  </a:tcPr>
                </a:tc>
                <a:extLst>
                  <a:ext uri="{0D108BD9-81ED-4DB2-BD59-A6C34878D82A}">
                    <a16:rowId xmlns:a16="http://schemas.microsoft.com/office/drawing/2014/main" val="3507552332"/>
                  </a:ext>
                </a:extLst>
              </a:tr>
              <a:tr h="888754">
                <a:tc>
                  <a:txBody>
                    <a:bodyPr/>
                    <a:lstStyle/>
                    <a:p>
                      <a:r>
                        <a:rPr lang="en-US" sz="2000" b="1" dirty="0" smtClean="0">
                          <a:latin typeface="Calibri" panose="020F0502020204030204" pitchFamily="34" charset="0"/>
                          <a:cs typeface="Calibri" panose="020F0502020204030204" pitchFamily="34" charset="0"/>
                        </a:rPr>
                        <a:t>3/31</a:t>
                      </a:r>
                      <a:endParaRPr lang="en-US" sz="2000" b="1" dirty="0">
                        <a:latin typeface="Calibri" panose="020F0502020204030204" pitchFamily="34" charset="0"/>
                        <a:cs typeface="Calibri" panose="020F0502020204030204" pitchFamily="34" charset="0"/>
                      </a:endParaRPr>
                    </a:p>
                  </a:txBody>
                  <a:tcPr/>
                </a:tc>
                <a:tc>
                  <a:txBody>
                    <a:bodyPr/>
                    <a:lstStyle/>
                    <a:p>
                      <a:pPr marL="0" marR="0" indent="0" algn="l" defTabSz="914411"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latin typeface="Calibri" panose="020F0502020204030204" pitchFamily="34" charset="0"/>
                          <a:cs typeface="Calibri" panose="020F0502020204030204" pitchFamily="34" charset="0"/>
                        </a:rPr>
                        <a:t>Three Minute Thesis </a:t>
                      </a:r>
                      <a:r>
                        <a:rPr lang="en-US" sz="2000" b="1" dirty="0" smtClean="0">
                          <a:solidFill>
                            <a:srgbClr val="FF0000"/>
                          </a:solidFill>
                          <a:latin typeface="Calibri" panose="020F0502020204030204" pitchFamily="34" charset="0"/>
                          <a:cs typeface="Calibri" panose="020F0502020204030204" pitchFamily="34" charset="0"/>
                        </a:rPr>
                        <a:t>Presentations</a:t>
                      </a:r>
                    </a:p>
                    <a:p>
                      <a:pPr marL="0" marR="0" indent="0" algn="l" defTabSz="914411" rtl="0" eaLnBrk="1" fontAlgn="auto" latinLnBrk="0" hangingPunct="1">
                        <a:lnSpc>
                          <a:spcPct val="100000"/>
                        </a:lnSpc>
                        <a:spcBef>
                          <a:spcPts val="0"/>
                        </a:spcBef>
                        <a:spcAft>
                          <a:spcPts val="0"/>
                        </a:spcAft>
                        <a:buClrTx/>
                        <a:buSzTx/>
                        <a:buFontTx/>
                        <a:buNone/>
                        <a:tabLst/>
                        <a:defRPr/>
                      </a:pPr>
                      <a:r>
                        <a:rPr lang="en-US" sz="2000" b="1" baseline="0" dirty="0" smtClean="0">
                          <a:latin typeface="Calibri" panose="020F0502020204030204" pitchFamily="34" charset="0"/>
                          <a:cs typeface="Calibri" panose="020F0502020204030204" pitchFamily="34" charset="0"/>
                        </a:rPr>
                        <a:t>Conference Presentation design</a:t>
                      </a:r>
                      <a:endParaRPr lang="en-US" sz="2000" b="1" dirty="0" smtClean="0">
                        <a:latin typeface="Calibri" panose="020F0502020204030204" pitchFamily="34" charset="0"/>
                        <a:cs typeface="Calibri" panose="020F0502020204030204" pitchFamily="34" charset="0"/>
                      </a:endParaRPr>
                    </a:p>
                    <a:p>
                      <a:endParaRPr lang="en-US" sz="2000" b="1" dirty="0">
                        <a:solidFill>
                          <a:srgbClr val="FF000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51467216"/>
                  </a:ext>
                </a:extLst>
              </a:tr>
            </a:tbl>
          </a:graphicData>
        </a:graphic>
      </p:graphicFrame>
    </p:spTree>
    <p:extLst>
      <p:ext uri="{BB962C8B-B14F-4D97-AF65-F5344CB8AC3E}">
        <p14:creationId xmlns:p14="http://schemas.microsoft.com/office/powerpoint/2010/main" val="225946742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33663" y="33338"/>
            <a:ext cx="6924675" cy="6791325"/>
          </a:xfrm>
          <a:prstGeom prst="rect">
            <a:avLst/>
          </a:prstGeom>
        </p:spPr>
      </p:pic>
    </p:spTree>
    <p:extLst>
      <p:ext uri="{BB962C8B-B14F-4D97-AF65-F5344CB8AC3E}">
        <p14:creationId xmlns:p14="http://schemas.microsoft.com/office/powerpoint/2010/main" val="300506198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6184" y="262468"/>
            <a:ext cx="9059632" cy="6333067"/>
          </a:xfrm>
          <a:prstGeom prst="rect">
            <a:avLst/>
          </a:prstGeom>
        </p:spPr>
      </p:pic>
    </p:spTree>
    <p:extLst>
      <p:ext uri="{BB962C8B-B14F-4D97-AF65-F5344CB8AC3E}">
        <p14:creationId xmlns:p14="http://schemas.microsoft.com/office/powerpoint/2010/main" val="262984963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1" y="1"/>
            <a:ext cx="9074147" cy="6587067"/>
          </a:xfrm>
          <a:prstGeom prst="rect">
            <a:avLst/>
          </a:prstGeom>
        </p:spPr>
      </p:pic>
    </p:spTree>
    <p:extLst>
      <p:ext uri="{BB962C8B-B14F-4D97-AF65-F5344CB8AC3E}">
        <p14:creationId xmlns:p14="http://schemas.microsoft.com/office/powerpoint/2010/main" val="128179542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3899" y="254000"/>
            <a:ext cx="9164205" cy="6350000"/>
          </a:xfrm>
          <a:prstGeom prst="rect">
            <a:avLst/>
          </a:prstGeom>
        </p:spPr>
      </p:pic>
    </p:spTree>
    <p:extLst>
      <p:ext uri="{BB962C8B-B14F-4D97-AF65-F5344CB8AC3E}">
        <p14:creationId xmlns:p14="http://schemas.microsoft.com/office/powerpoint/2010/main" val="136262536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3778" y="0"/>
            <a:ext cx="8604447" cy="6858000"/>
          </a:xfrm>
          <a:prstGeom prst="rect">
            <a:avLst/>
          </a:prstGeom>
        </p:spPr>
      </p:pic>
    </p:spTree>
    <p:extLst>
      <p:ext uri="{BB962C8B-B14F-4D97-AF65-F5344CB8AC3E}">
        <p14:creationId xmlns:p14="http://schemas.microsoft.com/office/powerpoint/2010/main" val="224525829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13755" y="0"/>
            <a:ext cx="5378245" cy="6914886"/>
          </a:xfrm>
          <a:prstGeom prst="rect">
            <a:avLst/>
          </a:prstGeom>
        </p:spPr>
      </p:pic>
      <p:sp>
        <p:nvSpPr>
          <p:cNvPr id="4" name="Rectangle 3"/>
          <p:cNvSpPr/>
          <p:nvPr/>
        </p:nvSpPr>
        <p:spPr>
          <a:xfrm>
            <a:off x="0" y="2153264"/>
            <a:ext cx="6548284" cy="1938992"/>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171C30"/>
                </a:solidFill>
                <a:effectLst/>
                <a:uLnTx/>
                <a:uFillTx/>
                <a:latin typeface="Calibri" panose="020F0502020204030204" pitchFamily="34" charset="0"/>
                <a:ea typeface="+mn-ea"/>
                <a:cs typeface="Calibri" panose="020F0502020204030204" pitchFamily="34" charset="0"/>
              </a:rPr>
              <a:t>How would you read this?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171C30"/>
                </a:solidFill>
                <a:effectLst/>
                <a:uLnTx/>
                <a:uFillTx/>
                <a:latin typeface="Calibri" panose="020F0502020204030204" pitchFamily="34" charset="0"/>
                <a:ea typeface="+mn-ea"/>
                <a:cs typeface="Calibri" panose="020F0502020204030204" pitchFamily="34" charset="0"/>
              </a:rPr>
              <a:t>Discuss with a partner and label with numbers</a:t>
            </a:r>
          </a:p>
        </p:txBody>
      </p:sp>
    </p:spTree>
    <p:extLst>
      <p:ext uri="{BB962C8B-B14F-4D97-AF65-F5344CB8AC3E}">
        <p14:creationId xmlns:p14="http://schemas.microsoft.com/office/powerpoint/2010/main" val="85574656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69109" y="0"/>
            <a:ext cx="5378245" cy="6914886"/>
          </a:xfrm>
          <a:prstGeom prst="rect">
            <a:avLst/>
          </a:prstGeom>
        </p:spPr>
      </p:pic>
      <p:sp>
        <p:nvSpPr>
          <p:cNvPr id="3" name="TextBox 2"/>
          <p:cNvSpPr txBox="1"/>
          <p:nvPr/>
        </p:nvSpPr>
        <p:spPr>
          <a:xfrm>
            <a:off x="4129549" y="1769807"/>
            <a:ext cx="8554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72144"/>
                </a:solidFill>
                <a:effectLst/>
                <a:uLnTx/>
                <a:uFillTx/>
                <a:latin typeface="Open Sans Light"/>
                <a:ea typeface="+mn-ea"/>
                <a:cs typeface="+mn-cs"/>
              </a:rPr>
              <a:t>A</a:t>
            </a:r>
          </a:p>
        </p:txBody>
      </p:sp>
      <p:sp>
        <p:nvSpPr>
          <p:cNvPr id="4" name="TextBox 3"/>
          <p:cNvSpPr txBox="1"/>
          <p:nvPr/>
        </p:nvSpPr>
        <p:spPr>
          <a:xfrm>
            <a:off x="5830528" y="1061921"/>
            <a:ext cx="8554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72144"/>
                </a:solidFill>
                <a:effectLst/>
                <a:uLnTx/>
                <a:uFillTx/>
                <a:latin typeface="Open Sans Light"/>
                <a:ea typeface="+mn-ea"/>
                <a:cs typeface="+mn-cs"/>
              </a:rPr>
              <a:t>B</a:t>
            </a:r>
          </a:p>
        </p:txBody>
      </p:sp>
      <p:sp>
        <p:nvSpPr>
          <p:cNvPr id="5" name="TextBox 4"/>
          <p:cNvSpPr txBox="1"/>
          <p:nvPr/>
        </p:nvSpPr>
        <p:spPr>
          <a:xfrm>
            <a:off x="7531507" y="1061921"/>
            <a:ext cx="8554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72144"/>
                </a:solidFill>
                <a:effectLst/>
                <a:uLnTx/>
                <a:uFillTx/>
                <a:latin typeface="Open Sans Light"/>
                <a:ea typeface="+mn-ea"/>
                <a:cs typeface="+mn-cs"/>
              </a:rPr>
              <a:t>C</a:t>
            </a:r>
          </a:p>
        </p:txBody>
      </p:sp>
      <p:sp>
        <p:nvSpPr>
          <p:cNvPr id="6" name="TextBox 5"/>
          <p:cNvSpPr txBox="1"/>
          <p:nvPr/>
        </p:nvSpPr>
        <p:spPr>
          <a:xfrm>
            <a:off x="5402825" y="3103500"/>
            <a:ext cx="8554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72144"/>
                </a:solidFill>
                <a:effectLst/>
                <a:uLnTx/>
                <a:uFillTx/>
                <a:latin typeface="Open Sans Light"/>
                <a:ea typeface="+mn-ea"/>
                <a:cs typeface="+mn-cs"/>
              </a:rPr>
              <a:t>D</a:t>
            </a:r>
          </a:p>
        </p:txBody>
      </p:sp>
      <p:sp>
        <p:nvSpPr>
          <p:cNvPr id="7" name="TextBox 6"/>
          <p:cNvSpPr txBox="1"/>
          <p:nvPr/>
        </p:nvSpPr>
        <p:spPr>
          <a:xfrm>
            <a:off x="7236541" y="3280517"/>
            <a:ext cx="8554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72144"/>
                </a:solidFill>
                <a:effectLst/>
                <a:uLnTx/>
                <a:uFillTx/>
                <a:latin typeface="Open Sans Light"/>
                <a:ea typeface="+mn-ea"/>
                <a:cs typeface="+mn-cs"/>
              </a:rPr>
              <a:t>E</a:t>
            </a:r>
          </a:p>
        </p:txBody>
      </p:sp>
      <p:sp>
        <p:nvSpPr>
          <p:cNvPr id="8" name="TextBox 7"/>
          <p:cNvSpPr txBox="1"/>
          <p:nvPr/>
        </p:nvSpPr>
        <p:spPr>
          <a:xfrm>
            <a:off x="4606412" y="4873307"/>
            <a:ext cx="904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72144"/>
                </a:solidFill>
                <a:effectLst/>
                <a:uLnTx/>
                <a:uFillTx/>
                <a:latin typeface="Open Sans Light"/>
                <a:ea typeface="+mn-ea"/>
                <a:cs typeface="+mn-cs"/>
              </a:rPr>
              <a:t>F</a:t>
            </a:r>
          </a:p>
        </p:txBody>
      </p:sp>
      <p:sp>
        <p:nvSpPr>
          <p:cNvPr id="9" name="TextBox 8"/>
          <p:cNvSpPr txBox="1"/>
          <p:nvPr/>
        </p:nvSpPr>
        <p:spPr>
          <a:xfrm>
            <a:off x="5392996" y="5853057"/>
            <a:ext cx="8554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72144"/>
                </a:solidFill>
                <a:effectLst/>
                <a:uLnTx/>
                <a:uFillTx/>
                <a:latin typeface="Open Sans Light"/>
                <a:ea typeface="+mn-ea"/>
                <a:cs typeface="+mn-cs"/>
              </a:rPr>
              <a:t>G</a:t>
            </a:r>
          </a:p>
        </p:txBody>
      </p:sp>
      <p:sp>
        <p:nvSpPr>
          <p:cNvPr id="10" name="TextBox 9"/>
          <p:cNvSpPr txBox="1"/>
          <p:nvPr/>
        </p:nvSpPr>
        <p:spPr>
          <a:xfrm>
            <a:off x="6548286" y="5499113"/>
            <a:ext cx="8554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72144"/>
                </a:solidFill>
                <a:effectLst/>
                <a:uLnTx/>
                <a:uFillTx/>
                <a:latin typeface="Open Sans Light"/>
                <a:ea typeface="+mn-ea"/>
                <a:cs typeface="+mn-cs"/>
              </a:rPr>
              <a:t>H</a:t>
            </a:r>
          </a:p>
        </p:txBody>
      </p:sp>
      <p:sp>
        <p:nvSpPr>
          <p:cNvPr id="11" name="TextBox 10"/>
          <p:cNvSpPr txBox="1"/>
          <p:nvPr/>
        </p:nvSpPr>
        <p:spPr>
          <a:xfrm>
            <a:off x="7747820" y="5463188"/>
            <a:ext cx="8554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72144"/>
                </a:solidFill>
                <a:effectLst/>
                <a:uLnTx/>
                <a:uFillTx/>
                <a:latin typeface="Open Sans Light"/>
                <a:ea typeface="+mn-ea"/>
                <a:cs typeface="+mn-cs"/>
              </a:rPr>
              <a:t>I</a:t>
            </a:r>
          </a:p>
        </p:txBody>
      </p:sp>
    </p:spTree>
    <p:extLst>
      <p:ext uri="{BB962C8B-B14F-4D97-AF65-F5344CB8AC3E}">
        <p14:creationId xmlns:p14="http://schemas.microsoft.com/office/powerpoint/2010/main" val="2864084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32380" y="0"/>
            <a:ext cx="5327241" cy="6857829"/>
          </a:xfrm>
          <a:prstGeom prst="rect">
            <a:avLst/>
          </a:prstGeom>
        </p:spPr>
      </p:pic>
    </p:spTree>
    <p:extLst>
      <p:ext uri="{BB962C8B-B14F-4D97-AF65-F5344CB8AC3E}">
        <p14:creationId xmlns:p14="http://schemas.microsoft.com/office/powerpoint/2010/main" val="250428298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5220929" cy="6846121"/>
          </a:xfrm>
          <a:prstGeom prst="rect">
            <a:avLst/>
          </a:prstGeom>
        </p:spPr>
      </p:pic>
      <p:pic>
        <p:nvPicPr>
          <p:cNvPr id="4" name="Picture 3"/>
          <p:cNvPicPr>
            <a:picLocks noChangeAspect="1"/>
          </p:cNvPicPr>
          <p:nvPr/>
        </p:nvPicPr>
        <p:blipFill>
          <a:blip r:embed="rId3"/>
          <a:stretch>
            <a:fillRect/>
          </a:stretch>
        </p:blipFill>
        <p:spPr>
          <a:xfrm>
            <a:off x="6496707" y="0"/>
            <a:ext cx="5695293" cy="6858000"/>
          </a:xfrm>
          <a:prstGeom prst="rect">
            <a:avLst/>
          </a:prstGeom>
        </p:spPr>
      </p:pic>
    </p:spTree>
    <p:extLst>
      <p:ext uri="{BB962C8B-B14F-4D97-AF65-F5344CB8AC3E}">
        <p14:creationId xmlns:p14="http://schemas.microsoft.com/office/powerpoint/2010/main" val="412318779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4.bp.blogspot.com/-N37lIXxkEr8/XCwDLawF24I/AAAAAAAAmDo/o-B7MHZttHU2S433C1WW7dz5eiVKDXbjACLcBGAs/s1600/Min_antiobiotic_CARD_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0"/>
            <a:ext cx="9182100" cy="688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75682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1" y="464729"/>
            <a:ext cx="7277100" cy="535531"/>
          </a:xfrm>
        </p:spPr>
        <p:txBody>
          <a:bodyPr/>
          <a:lstStyle/>
          <a:p>
            <a:r>
              <a:rPr lang="en-US" sz="3200" dirty="0">
                <a:latin typeface="Calibri" panose="020F0502020204030204" pitchFamily="34" charset="0"/>
                <a:cs typeface="Calibri" panose="020F0502020204030204" pitchFamily="34" charset="0"/>
              </a:rPr>
              <a:t>Evaluation</a:t>
            </a:r>
            <a:endParaRPr lang="uk-UA" sz="3200" dirty="0">
              <a:latin typeface="Calibri" panose="020F0502020204030204" pitchFamily="34" charset="0"/>
              <a:cs typeface="Calibri" panose="020F0502020204030204" pitchFamily="34" charset="0"/>
            </a:endParaRPr>
          </a:p>
        </p:txBody>
      </p:sp>
      <p:sp>
        <p:nvSpPr>
          <p:cNvPr id="6" name="Rectangle 5"/>
          <p:cNvSpPr/>
          <p:nvPr/>
        </p:nvSpPr>
        <p:spPr>
          <a:xfrm>
            <a:off x="901981" y="1563149"/>
            <a:ext cx="10121684" cy="39703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3/31</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914400" lvl="1" indent="-457200">
              <a:buFont typeface="Arial" panose="020B0604020202020204" pitchFamily="34" charset="0"/>
              <a:buChar char="•"/>
              <a:defRPr/>
            </a:pPr>
            <a:r>
              <a:rPr lang="en-US" sz="3600" b="1" dirty="0">
                <a:solidFill>
                  <a:srgbClr val="172144"/>
                </a:solidFill>
                <a:latin typeface="Calibri" panose="020F0502020204030204" pitchFamily="34" charset="0"/>
                <a:cs typeface="Calibri" panose="020F0502020204030204" pitchFamily="34" charset="0"/>
              </a:rPr>
              <a:t>3 Minute Thesis Presentation</a:t>
            </a:r>
          </a:p>
          <a:p>
            <a:pPr marL="1371600" lvl="2" indent="-457200">
              <a:buFont typeface="Arial" panose="020B0604020202020204" pitchFamily="34" charset="0"/>
              <a:buChar char="•"/>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3 minutes</a:t>
            </a:r>
          </a:p>
          <a:p>
            <a:pPr marL="1371600" lvl="2" indent="-457200">
              <a:buFont typeface="Arial" panose="020B0604020202020204" pitchFamily="34" charset="0"/>
              <a:buChar char="•"/>
              <a:defRPr/>
            </a:pPr>
            <a:r>
              <a:rPr lang="en-US" sz="3600" b="1" dirty="0" smtClean="0">
                <a:solidFill>
                  <a:srgbClr val="172144"/>
                </a:solidFill>
                <a:latin typeface="Calibri" panose="020F0502020204030204" pitchFamily="34" charset="0"/>
                <a:cs typeface="Calibri" panose="020F0502020204030204" pitchFamily="34" charset="0"/>
              </a:rPr>
              <a:t>Targeted at a general audience</a:t>
            </a:r>
          </a:p>
          <a:p>
            <a:pPr marL="1371600" lvl="2" indent="-457200">
              <a:buFont typeface="Arial" panose="020B0604020202020204" pitchFamily="34" charset="0"/>
              <a:buChar char="•"/>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Present</a:t>
            </a:r>
            <a:r>
              <a:rPr kumimoji="0" lang="en-US" sz="3600" b="1" i="0" u="none" strike="noStrike" kern="1200" cap="none" spc="0" normalizeH="0" noProof="0" dirty="0" smtClean="0">
                <a:ln>
                  <a:noFill/>
                </a:ln>
                <a:solidFill>
                  <a:srgbClr val="172144"/>
                </a:solidFill>
                <a:effectLst/>
                <a:uLnTx/>
                <a:uFillTx/>
                <a:latin typeface="Calibri" panose="020F0502020204030204" pitchFamily="34" charset="0"/>
                <a:ea typeface="+mn-ea"/>
                <a:cs typeface="Calibri" panose="020F0502020204030204" pitchFamily="34" charset="0"/>
              </a:rPr>
              <a:t> your graduate research</a:t>
            </a:r>
          </a:p>
          <a:p>
            <a:pPr marL="1828800" lvl="3" indent="-457200">
              <a:buFont typeface="Arial" panose="020B0604020202020204" pitchFamily="34" charset="0"/>
              <a:buChar char="•"/>
              <a:defRPr/>
            </a:pPr>
            <a:r>
              <a:rPr lang="en-US" sz="3600" b="1" baseline="0" dirty="0" smtClean="0">
                <a:solidFill>
                  <a:srgbClr val="172144"/>
                </a:solidFill>
                <a:latin typeface="Calibri" panose="020F0502020204030204" pitchFamily="34" charset="0"/>
                <a:cs typeface="Calibri" panose="020F0502020204030204" pitchFamily="34" charset="0"/>
              </a:rPr>
              <a:t>Or</a:t>
            </a:r>
            <a:r>
              <a:rPr lang="en-US" sz="3600" b="1" dirty="0" smtClean="0">
                <a:solidFill>
                  <a:srgbClr val="172144"/>
                </a:solidFill>
                <a:latin typeface="Calibri" panose="020F0502020204030204" pitchFamily="34" charset="0"/>
                <a:cs typeface="Calibri" panose="020F0502020204030204" pitchFamily="34" charset="0"/>
              </a:rPr>
              <a:t> any other research…</a:t>
            </a:r>
          </a:p>
          <a:p>
            <a:pPr marL="1371600" lvl="2" indent="-457200">
              <a:buFont typeface="Arial" panose="020B0604020202020204" pitchFamily="34" charset="0"/>
              <a:buChar char="•"/>
              <a:defRPr/>
            </a:pPr>
            <a:r>
              <a:rPr lang="en-US" sz="3600" b="1" noProof="0" dirty="0" smtClean="0">
                <a:solidFill>
                  <a:srgbClr val="172144"/>
                </a:solidFill>
                <a:latin typeface="Calibri" panose="020F0502020204030204" pitchFamily="34" charset="0"/>
                <a:cs typeface="Calibri" panose="020F0502020204030204" pitchFamily="34" charset="0"/>
              </a:rPr>
              <a:t>Engage the audience</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8898084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2.bp.blogspot.com/-aQ685r19yec/XCwDO0Bfi0I/AAAAAAAAmD4/BYjTP9MEsOQwdwrBm4xSlVUSRBUZNMVYQCLcBGAs/s1600/Min_antiobiotic_CARD_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20904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2.bp.blogspot.com/-b2Is1EK5Y_w/XCwDOzCS_3I/AAAAAAAAmD0/3r56_K1-YlUwcz4RrySjERqJKDOxHaj6QCLcBGAs/s1600/Min_antiobiotic_CARD_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08729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50350" cy="6654800"/>
          </a:xfrm>
          <a:prstGeom prst="rect">
            <a:avLst/>
          </a:prstGeom>
        </p:spPr>
      </p:pic>
    </p:spTree>
    <p:extLst>
      <p:ext uri="{BB962C8B-B14F-4D97-AF65-F5344CB8AC3E}">
        <p14:creationId xmlns:p14="http://schemas.microsoft.com/office/powerpoint/2010/main" val="101200250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Poster Design Critique</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49867" y="1647579"/>
            <a:ext cx="11452858" cy="3046988"/>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We will look at some posters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Discuss with a partner</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What do you like/dislike?</a:t>
            </a:r>
          </a:p>
        </p:txBody>
      </p:sp>
    </p:spTree>
    <p:extLst>
      <p:ext uri="{BB962C8B-B14F-4D97-AF65-F5344CB8AC3E}">
        <p14:creationId xmlns:p14="http://schemas.microsoft.com/office/powerpoint/2010/main" val="319964920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087FE"/>
                </a:solidFill>
                <a:effectLst/>
                <a:uLnTx/>
                <a:uFillTx/>
                <a:latin typeface="Open Sans Light"/>
                <a:ea typeface="+mn-ea"/>
                <a:cs typeface="+mn-cs"/>
              </a:rPr>
              <a:t>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087FE"/>
                </a:solidFill>
                <a:effectLst/>
                <a:uLnTx/>
                <a:uFillTx/>
                <a:latin typeface="Open Sans Light"/>
                <a:ea typeface="+mn-ea"/>
                <a:cs typeface="+mn-cs"/>
              </a:rPr>
              <a:t>0</a:t>
            </a:r>
            <a:fld id="{37D409AB-2201-4E18-8A34-C31753AD9B06}" type="slidenum">
              <a:rPr kumimoji="0" lang="uk-UA" sz="1400" b="1" i="0" u="none" strike="noStrike" kern="1200" cap="none" spc="0" normalizeH="0" baseline="0" noProof="0" smtClean="0">
                <a:ln>
                  <a:noFill/>
                </a:ln>
                <a:solidFill>
                  <a:srgbClr val="3087FE"/>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uk-UA" sz="1400" b="1" i="0" u="none" strike="noStrike" kern="1200" cap="none" spc="0" normalizeH="0" baseline="0" noProof="0">
              <a:ln>
                <a:noFill/>
              </a:ln>
              <a:solidFill>
                <a:srgbClr val="3087FE"/>
              </a:solidFill>
              <a:effectLst/>
              <a:uLnTx/>
              <a:uFillTx/>
              <a:latin typeface="Open Sans Light"/>
              <a:ea typeface="+mn-ea"/>
              <a:cs typeface="+mn-cs"/>
            </a:endParaRPr>
          </a:p>
        </p:txBody>
      </p:sp>
      <p:pic>
        <p:nvPicPr>
          <p:cNvPr id="2050" name="Picture 2" descr="http://4.bp.blogspot.com/-vMlVtXGwz3k/TbTl_thXwvI/AAAAAAAAD9s/gA0XXR-EBKo/s1600/misc.Par.17053.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0"/>
            <a:ext cx="9182100" cy="688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22803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Poster Design Critique</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49867" y="1647579"/>
            <a:ext cx="11452858" cy="2308324"/>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Good</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Solid three column layout with </a:t>
            </a:r>
            <a:r>
              <a:rPr kumimoji="0" lang="en-US" sz="4800" b="1" i="1"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most</a:t>
            </a:r>
            <a:r>
              <a:rPr kumimoji="0" lang="en-US" sz="4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 things correctly aligned</a:t>
            </a:r>
          </a:p>
        </p:txBody>
      </p:sp>
    </p:spTree>
    <p:extLst>
      <p:ext uri="{BB962C8B-B14F-4D97-AF65-F5344CB8AC3E}">
        <p14:creationId xmlns:p14="http://schemas.microsoft.com/office/powerpoint/2010/main" val="402659831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Poster Design Critique</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49867" y="1225689"/>
            <a:ext cx="11452858" cy="5632311"/>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Bad</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So much grey (from too much text)</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Title Bookends</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Maybe ok because there are at least larger graphics…</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Abstract is not usually shown on the poster</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Lines dividing text instead of white space</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Clear indication of trying to put too much information</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7536284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3.bp.blogspot.com/-UNpNrINa6kw/WnHyxUnS8pI/AAAAAAAAax4/JU2wHny34I8oC-omzlKzlS5xioFU-FgFgCLcBGAs/s1600/junk_mail_fly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700" y="0"/>
            <a:ext cx="4800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58886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087FE"/>
                </a:solidFill>
                <a:effectLst/>
                <a:uLnTx/>
                <a:uFillTx/>
                <a:latin typeface="Open Sans Light"/>
                <a:ea typeface="+mn-ea"/>
                <a:cs typeface="+mn-cs"/>
              </a:rPr>
              <a:t>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087FE"/>
                </a:solidFill>
                <a:effectLst/>
                <a:uLnTx/>
                <a:uFillTx/>
                <a:latin typeface="Open Sans Light"/>
                <a:ea typeface="+mn-ea"/>
                <a:cs typeface="+mn-cs"/>
              </a:rPr>
              <a:t>0</a:t>
            </a:r>
            <a:fld id="{37D409AB-2201-4E18-8A34-C31753AD9B06}" type="slidenum">
              <a:rPr kumimoji="0" lang="uk-UA" sz="1400" b="1" i="0" u="none" strike="noStrike" kern="1200" cap="none" spc="0" normalizeH="0" baseline="0" noProof="0" smtClean="0">
                <a:ln>
                  <a:noFill/>
                </a:ln>
                <a:solidFill>
                  <a:srgbClr val="3087FE"/>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uk-UA" sz="1400" b="1" i="0" u="none" strike="noStrike" kern="1200" cap="none" spc="0" normalizeH="0" baseline="0" noProof="0">
              <a:ln>
                <a:noFill/>
              </a:ln>
              <a:solidFill>
                <a:srgbClr val="3087FE"/>
              </a:solidFill>
              <a:effectLst/>
              <a:uLnTx/>
              <a:uFillTx/>
              <a:latin typeface="Open Sans Light"/>
              <a:ea typeface="+mn-ea"/>
              <a:cs typeface="+mn-cs"/>
            </a:endParaRPr>
          </a:p>
        </p:txBody>
      </p:sp>
      <p:pic>
        <p:nvPicPr>
          <p:cNvPr id="3076" name="Picture 4" descr="https://1.bp.blogspot.com/-LdR8HUIAPLY/Xgt789cpZEI/AAAAAAAAs_Q/NzdybCRpX8EDauQ-38ZCHzUT6QIjZtjUwCNcBGAsYHQ/s1600/Schubert_Jessica_ESC_pos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938" y="0"/>
            <a:ext cx="9636125" cy="681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7710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Poster Design Critique</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739142" y="1474760"/>
            <a:ext cx="11452858" cy="5078313"/>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Good</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Great title bar!</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Really pops out and grabs attention</a:t>
            </a:r>
          </a:p>
          <a:p>
            <a:pPr marL="1943100" marR="0" lvl="3"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Could be stronger with the right font</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Section headers are nice</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Easy to identify sections</a:t>
            </a:r>
          </a:p>
          <a:p>
            <a:pPr marL="1943100" marR="0" lvl="3"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Could be bigger to differentiate from other text</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“LDL in the real world” instead of “Introduction”</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5297379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1" y="464729"/>
            <a:ext cx="7277100" cy="535531"/>
          </a:xfrm>
        </p:spPr>
        <p:txBody>
          <a:bodyPr/>
          <a:lstStyle/>
          <a:p>
            <a:r>
              <a:rPr lang="en-US" sz="3200" dirty="0" smtClean="0">
                <a:latin typeface="Calibri" panose="020F0502020204030204" pitchFamily="34" charset="0"/>
                <a:cs typeface="Calibri" panose="020F0502020204030204" pitchFamily="34" charset="0"/>
              </a:rPr>
              <a:t>Schedule Today</a:t>
            </a:r>
            <a:endParaRPr lang="uk-UA" sz="3200" dirty="0">
              <a:latin typeface="Calibri" panose="020F0502020204030204" pitchFamily="34" charset="0"/>
              <a:cs typeface="Calibri" panose="020F0502020204030204" pitchFamily="34" charset="0"/>
            </a:endParaRPr>
          </a:p>
        </p:txBody>
      </p:sp>
      <p:sp>
        <p:nvSpPr>
          <p:cNvPr id="6" name="Rectangle 5"/>
          <p:cNvSpPr/>
          <p:nvPr/>
        </p:nvSpPr>
        <p:spPr>
          <a:xfrm>
            <a:off x="901981" y="1563149"/>
            <a:ext cx="10121684" cy="2862322"/>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Period 3 (10:20-11:10)</a:t>
            </a:r>
          </a:p>
          <a:p>
            <a:pPr marL="914400" lvl="1" indent="-457200">
              <a:buFont typeface="Arial" panose="020B0604020202020204" pitchFamily="34" charset="0"/>
              <a:buChar char="•"/>
              <a:defRPr/>
            </a:pPr>
            <a:r>
              <a:rPr lang="en-US" sz="3600" b="1" dirty="0" smtClean="0">
                <a:solidFill>
                  <a:srgbClr val="172144"/>
                </a:solidFill>
                <a:latin typeface="Calibri" panose="020F0502020204030204" pitchFamily="34" charset="0"/>
                <a:cs typeface="Calibri" panose="020F0502020204030204" pitchFamily="34" charset="0"/>
              </a:rPr>
              <a:t>3MT Workshop</a:t>
            </a:r>
          </a:p>
          <a:p>
            <a:pPr marL="1371600" lvl="2" indent="-457200">
              <a:buFont typeface="Arial" panose="020B0604020202020204" pitchFamily="34" charset="0"/>
              <a:buChar char="•"/>
              <a:defRPr/>
            </a:pPr>
            <a:r>
              <a:rPr lang="zh-TW" altLang="en-US" sz="3600" b="1" dirty="0">
                <a:solidFill>
                  <a:srgbClr val="172144"/>
                </a:solidFill>
                <a:latin typeface="Calibri" panose="020F0502020204030204" pitchFamily="34" charset="0"/>
                <a:cs typeface="Calibri" panose="020F0502020204030204" pitchFamily="34" charset="0"/>
              </a:rPr>
              <a:t>共同</a:t>
            </a:r>
            <a:r>
              <a:rPr lang="en-US" altLang="zh-TW" sz="3600" b="1" dirty="0">
                <a:solidFill>
                  <a:srgbClr val="172144"/>
                </a:solidFill>
                <a:latin typeface="Calibri" panose="020F0502020204030204" pitchFamily="34" charset="0"/>
                <a:cs typeface="Calibri" panose="020F0502020204030204" pitchFamily="34" charset="0"/>
              </a:rPr>
              <a:t>303 </a:t>
            </a:r>
            <a:endParaRPr lang="en-US" altLang="zh-TW" sz="3600" b="1" dirty="0" smtClean="0">
              <a:solidFill>
                <a:srgbClr val="172144"/>
              </a:solidFill>
              <a:latin typeface="Calibri" panose="020F0502020204030204" pitchFamily="34" charset="0"/>
              <a:cs typeface="Calibri" panose="020F0502020204030204" pitchFamily="34" charset="0"/>
            </a:endParaRPr>
          </a:p>
          <a:p>
            <a:pPr marL="1371600" lvl="2" indent="-457200">
              <a:buFont typeface="Arial" panose="020B0604020202020204" pitchFamily="34" charset="0"/>
              <a:buChar char="•"/>
              <a:defRPr/>
            </a:pPr>
            <a:r>
              <a:rPr lang="zh-TW" altLang="en-US" sz="3600" b="1" dirty="0">
                <a:solidFill>
                  <a:srgbClr val="172144"/>
                </a:solidFill>
                <a:latin typeface="Calibri" panose="020F0502020204030204" pitchFamily="34" charset="0"/>
                <a:cs typeface="Calibri" panose="020F0502020204030204" pitchFamily="34" charset="0"/>
              </a:rPr>
              <a:t>共同</a:t>
            </a:r>
            <a:r>
              <a:rPr lang="en-US" altLang="zh-TW" sz="3600" b="1" dirty="0" smtClean="0">
                <a:solidFill>
                  <a:srgbClr val="172144"/>
                </a:solidFill>
                <a:latin typeface="Calibri" panose="020F0502020204030204" pitchFamily="34" charset="0"/>
                <a:cs typeface="Calibri" panose="020F0502020204030204" pitchFamily="34" charset="0"/>
              </a:rPr>
              <a:t>402</a:t>
            </a:r>
          </a:p>
          <a:p>
            <a:pPr marL="1371600" lvl="2" indent="-457200">
              <a:buFont typeface="Arial" panose="020B0604020202020204" pitchFamily="34" charset="0"/>
              <a:buChar char="•"/>
              <a:defRPr/>
            </a:pPr>
            <a:r>
              <a:rPr lang="zh-TW" altLang="en-US" sz="3600" b="1" dirty="0">
                <a:solidFill>
                  <a:srgbClr val="172144"/>
                </a:solidFill>
                <a:latin typeface="Calibri" panose="020F0502020204030204" pitchFamily="34" charset="0"/>
                <a:cs typeface="Calibri" panose="020F0502020204030204" pitchFamily="34" charset="0"/>
              </a:rPr>
              <a:t>共同</a:t>
            </a:r>
            <a:r>
              <a:rPr lang="en-US" altLang="zh-TW" sz="3600" b="1" dirty="0" smtClean="0">
                <a:solidFill>
                  <a:srgbClr val="172144"/>
                </a:solidFill>
                <a:latin typeface="Calibri" panose="020F0502020204030204" pitchFamily="34" charset="0"/>
                <a:cs typeface="Calibri" panose="020F0502020204030204" pitchFamily="34" charset="0"/>
              </a:rPr>
              <a:t>401</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4660233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Poster Design Critique</a:t>
            </a:r>
            <a:endParaRPr lang="uk-UA" sz="3600" dirty="0">
              <a:latin typeface="Calibri" panose="020F0502020204030204" pitchFamily="34" charset="0"/>
              <a:cs typeface="Calibri" panose="020F0502020204030204" pitchFamily="34" charset="0"/>
            </a:endParaRPr>
          </a:p>
        </p:txBody>
      </p:sp>
      <p:pic>
        <p:nvPicPr>
          <p:cNvPr id="5122" name="Picture 2" descr="https://1.bp.blogspot.com/-xG475jl-3Pw/Xguma87m4fI/AAAAAAAAtC0/OSjw01X888o6pGTsD2DY2BGsvAoD6hW5wCNcBGAsYHQ/s1600/dangero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81166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Poster Design Critique</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739142" y="1398560"/>
            <a:ext cx="11452858" cy="5078313"/>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Bad</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Positioning of the logos seems too close to the author lines</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A lot of white space</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Alignment could be more consistent and tighter</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Margins are not even</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Colors too light in places</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No visuals that tell you what this is about</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1387742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1.bp.blogspot.com/-Z--S0YZ_b4k/XguuSdgDJkI/AAAAAAAAtDE/Qxd1YfAg8_Mqv4ZUzq6JSP_mNp8QgsTHwCNcBGAsYHQ/s1600/LDL_critiqu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529" y="1"/>
            <a:ext cx="9674942" cy="684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45717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3.bp.blogspot.com/-g11sTS5nc2U/XOW_UbNGPbI/AAAAAAAAo8s/6Co5h0U_Qeop500kV4jIzXyTyuTYqig7wCLcBGAs/s1600/Rubino_pos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755" y="1"/>
            <a:ext cx="9232490" cy="6924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55189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Poster Design Critique</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739142" y="1474760"/>
            <a:ext cx="11452858" cy="3970318"/>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Good</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Visual appeal</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Backdrop used to position text blocks on top on circles</a:t>
            </a:r>
          </a:p>
          <a:p>
            <a:pPr marL="1943100" marR="0" lvl="3"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Slightly awkward, but not a big deal</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089261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Poster Design Critique</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739142" y="1474760"/>
            <a:ext cx="11452858" cy="5078313"/>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Bad</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Background causes some issues</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Because of the use of the circles, everything else has to revolve round them</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Things are not aligned or next to what they refer to</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Graphs</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Numbers</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1051141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https://2.bp.blogspot.com/-9yva33RIh-8/XOXSW76d2SI/AAAAAAAAo88/ANZaIvI0YasentgpLB6KX2q9vAhwicCSgCLcBGAs/s1600/Rubino_poster_critique_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21591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3.bp.blogspot.com/-g11sTS5nc2U/XOW_UbNGPbI/AAAAAAAAo8s/6Co5h0U_Qeop500kV4jIzXyTyuTYqig7wCLcBGAs/s1600/Rubino_pos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755" y="1"/>
            <a:ext cx="9232490" cy="6924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35150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2.bp.blogspot.com/-6WA7_Y1niUk/XOXSW-pyviI/AAAAAAAAo84/pG6yAOJIJT421caTVX_w7wsWOLfKKfFLQCLcBGAs/s1600/Rubino_poster_critique_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87166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21"/>
          </p:nvPr>
        </p:nvSpPr>
        <p:spPr/>
      </p:sp>
      <p:pic>
        <p:nvPicPr>
          <p:cNvPr id="15362" name="Picture 2" descr="A bunch of graphs that are mostly g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87" y="0"/>
            <a:ext cx="121237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28232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5</a:t>
            </a:fld>
            <a:endParaRPr/>
          </a:p>
        </p:txBody>
      </p:sp>
    </p:spTree>
    <p:extLst>
      <p:ext uri="{BB962C8B-B14F-4D97-AF65-F5344CB8AC3E}">
        <p14:creationId xmlns:p14="http://schemas.microsoft.com/office/powerpoint/2010/main" val="189527265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Poster Design</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369571" y="1443841"/>
            <a:ext cx="11452858"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“Like any paper, the more drafts you do, the better it gets… usually.”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									- Kevin Kau</a:t>
            </a:r>
          </a:p>
        </p:txBody>
      </p:sp>
    </p:spTree>
    <p:extLst>
      <p:ext uri="{BB962C8B-B14F-4D97-AF65-F5344CB8AC3E}">
        <p14:creationId xmlns:p14="http://schemas.microsoft.com/office/powerpoint/2010/main" val="219918964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1.bp.blogspot.com/-TUMzH5Y0W7M/XzwbPI0CAtI/AAAAAAAAw8s/ILpI22EBYEEj80PAvmEEeUNlPoEawRD8ACNcBGAsYHQ/s2048/Ben-Assa_poster_0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644" y="-58493"/>
            <a:ext cx="5521712" cy="69164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80356" y="583597"/>
            <a:ext cx="5811644" cy="5632311"/>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Clean and straightforward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Clean columnar layout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Text and images integrated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“In a nutshell” is a summary, but summaries usually are top left or bottom right..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Doesn’t have a lot of personality</a:t>
            </a:r>
          </a:p>
        </p:txBody>
      </p:sp>
    </p:spTree>
    <p:extLst>
      <p:ext uri="{BB962C8B-B14F-4D97-AF65-F5344CB8AC3E}">
        <p14:creationId xmlns:p14="http://schemas.microsoft.com/office/powerpoint/2010/main" val="39235336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125" decel="100000" fill="hold"/>
                                        <p:tgtEl>
                                          <p:spTgt spid="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80356" y="583597"/>
            <a:ext cx="5811644" cy="3970318"/>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Much more personality and attractiveness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Title font change effective and easier to read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Use of numbers help guide readers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 at the bottom left…</a:t>
            </a:r>
          </a:p>
        </p:txBody>
      </p:sp>
      <p:pic>
        <p:nvPicPr>
          <p:cNvPr id="18434" name="Picture 2" descr="https://1.bp.blogspot.com/-w8qNGmU86v8/XzwbSROD_fI/AAAAAAAAw8w/DPlioPyK-9EKgIidb0zBVYD4EIR8JTPywCNcBGAsYHQ/s2048/Ben-Assa_poster_0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5524500" cy="6903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01962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125" decel="100000" fill="hold"/>
                                        <p:tgtEl>
                                          <p:spTgt spid="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80356" y="583597"/>
            <a:ext cx="5811644" cy="3416320"/>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Numbers fall in expected order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Figures are more colored and themed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Less text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Title is more clear</a:t>
            </a:r>
          </a:p>
        </p:txBody>
      </p:sp>
      <p:pic>
        <p:nvPicPr>
          <p:cNvPr id="19458" name="Picture 2" descr="https://1.bp.blogspot.com/-f5wgqVLy6o0/XzwbVcJuHiI/AAAAAAAAw80/ZRuAeokmaLUgfPnu1vtGBeeAs5CmsUR7ACNcBGAsYHQ/s2048/Ben-Assa_poster_0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48840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51345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125" decel="100000" fill="hold"/>
                                        <p:tgtEl>
                                          <p:spTgt spid="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1.bp.blogspot.com/-TUMzH5Y0W7M/XzwbPI0CAtI/AAAAAAAAw8s/ILpI22EBYEEj80PAvmEEeUNlPoEawRD8ACNcBGAsYHQ/s2048/Ben-Assa_poster_0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8493" y="0"/>
            <a:ext cx="547501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s://1.bp.blogspot.com/-w8qNGmU86v8/XzwbSROD_fI/AAAAAAAAw8w/DPlioPyK-9EKgIidb0zBVYD4EIR8JTPywCNcBGAsYHQ/s2048/Ben-Assa_poster_0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1796" y="0"/>
            <a:ext cx="54884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s://1.bp.blogspot.com/-f5wgqVLy6o0/XzwbVcJuHiI/AAAAAAAAw80/ZRuAeokmaLUgfPnu1vtGBeeAs5CmsUR7ACNcBGAsYHQ/s2048/Ben-Assa_poster_0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1796" y="0"/>
            <a:ext cx="548840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3732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500"/>
                                        <p:tgtEl>
                                          <p:spTgt spid="204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fade">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1.bp.blogspot.com/-JfBaJHB8t1Q/XmpTJWpCWLI/AAAAAAAAuDI/utNfUcU6mXE5wMOpum_qAOkFo2mYTkX8ACNcBGAsYHQ/s1600/Rajaratnam_G_dirty_flies_revis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2227" y="-3022"/>
            <a:ext cx="5767546" cy="6861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77561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1.bp.blogspot.com/-kk5feNOiKYw/XmplQIoaxII/AAAAAAAAuDU/tQlgW7RH92c3vA_hgH0L7ylVnu-DBs8VwCNcBGAsYHQ/s1600/Rajaratnam_G_dirty_flies_excer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16" y="0"/>
            <a:ext cx="61336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s://1.bp.blogspot.com/-hHZXDw8zvbQ/XmplQEBlLwI/AAAAAAAAuDY/Krf_ArGvaz0_C_5_hp7ev-cue283RpgqwCNcBGAsYHQ/s1600/Rajaratnam_G_dirty_flies_excerpt_revis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008" y="0"/>
            <a:ext cx="6176992" cy="6906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22593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1.bp.blogspot.com/-V0u-k9yyV9o/XQvjJ73vhSI/AAAAAAAApcI/eQPcBuHeii0E6ymSAPh02I2dkUV_xP1QQCLcBGAs/s1600/Cheng_Colin_poster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8520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s://1.bp.blogspot.com/-7TvMiXC0hy4/XQvjKB3t9VI/AAAAAAAApcE/LhEGGtQWzaQ9xj9dm6Xajg_mB7iIBrNggCLcBGAs/s1600/Cheng_Colin_poster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22407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21165855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Use of Colors</a:t>
            </a:r>
            <a:endParaRPr lang="uk-UA" sz="3600" dirty="0">
              <a:latin typeface="Calibri" panose="020F0502020204030204" pitchFamily="34" charset="0"/>
              <a:cs typeface="Calibri" panose="020F0502020204030204" pitchFamily="34" charset="0"/>
            </a:endParaRPr>
          </a:p>
        </p:txBody>
      </p:sp>
      <p:pic>
        <p:nvPicPr>
          <p:cNvPr id="13314" name="Picture 2" descr="https://1.bp.blogspot.com/-J7UY-PgGA7s/XUsDahTyc2I/AAAAAAAAp_w/47U1UfxQlLwTXbHTfJYWynvsDwljys4eQCLcBGAs/s1600/DeLeon_Int_Crust_Congress_20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5661"/>
            <a:ext cx="5810865" cy="581086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1.bp.blogspot.com/-cEox5LLX-B4/XUsHjUWPtNI/AAAAAAAAp_8/2SLINBIWZeQr4cmX1QeriQFIg4hW9EaaQCLcBGAs/s1600/DeLeon_Int_Crust_Congress_2018_dra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302" y="1045829"/>
            <a:ext cx="5820697" cy="5820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59781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How to make your voice more dynamic and expressive</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20370" y="1911822"/>
            <a:ext cx="11452858" cy="3034357"/>
          </a:xfrm>
          <a:prstGeom prst="rect">
            <a:avLst/>
          </a:prstGeom>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Regulating / Chunking</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Emphasis</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Intonation</a:t>
            </a:r>
          </a:p>
        </p:txBody>
      </p:sp>
    </p:spTree>
    <p:extLst>
      <p:ext uri="{BB962C8B-B14F-4D97-AF65-F5344CB8AC3E}">
        <p14:creationId xmlns:p14="http://schemas.microsoft.com/office/powerpoint/2010/main" val="282926914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4.bp.blogspot.com/-N37lIXxkEr8/XCwDLawF24I/AAAAAAAAmDo/o-B7MHZttHU2S433C1WW7dz5eiVKDXbjACLcBGAs/s1600/Min_antiobiotic_CARD_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0"/>
            <a:ext cx="9182100" cy="6886575"/>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https://3.bp.blogspot.com/-jMyrsVAsVcQ/XCwX4voLGII/AAAAAAAAmEg/GFrjL4daAcIss7LKYYFhxNFzdWv7rt_GQCLcBGAs/s1600/Min_numbe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s://3.bp.blogspot.com/-jMyrsVAsVcQ/XCwX4voLGII/AAAAAAAAmEg/GFrjL4daAcIss7LKYYFhxNFzdWv7rt_GQCLcBGAs/s1600/Min_numbe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ttps://4.bp.blogspot.com/-Ybq-1jzMjtQ/XCwDMyn6R9I/AAAAAAAAmDw/8K0_ZPuc-vUrrSeQOsFyorJ8nkiEVGfpQCLcBGAs/s1600/Min_antiobiotic_CARD_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950" y="-14287"/>
            <a:ext cx="9182100" cy="6886575"/>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https://3.bp.blogspot.com/-fBi7FYzz41Y/XCwTbAZULtI/AAAAAAAAmEU/m-u2GT_6U0o_dQY-iX3H9yK5nLUteYkSQCLcBGAs/s1600/MIn_reforma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60848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500"/>
                                        <p:tgtEl>
                                          <p:spTgt spid="307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4"/>
                                        </p:tgtEl>
                                        <p:attrNameLst>
                                          <p:attrName>style.visibility</p:attrName>
                                        </p:attrNameLst>
                                      </p:cBhvr>
                                      <p:to>
                                        <p:strVal val="visible"/>
                                      </p:to>
                                    </p:set>
                                    <p:animEffect transition="in" filter="fade">
                                      <p:cBhvr>
                                        <p:cTn id="12" dur="500"/>
                                        <p:tgtEl>
                                          <p:spTgt spid="307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26"/>
                                        </p:tgtEl>
                                        <p:attrNameLst>
                                          <p:attrName>style.visibility</p:attrName>
                                        </p:attrNameLst>
                                      </p:cBhvr>
                                      <p:to>
                                        <p:strVal val="visible"/>
                                      </p:to>
                                    </p:set>
                                    <p:animEffect transition="in" filter="fade">
                                      <p:cBhvr>
                                        <p:cTn id="17" dur="500"/>
                                        <p:tgtEl>
                                          <p:spTgt spid="307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28"/>
                                        </p:tgtEl>
                                        <p:attrNameLst>
                                          <p:attrName>style.visibility</p:attrName>
                                        </p:attrNameLst>
                                      </p:cBhvr>
                                      <p:to>
                                        <p:strVal val="visible"/>
                                      </p:to>
                                    </p:set>
                                    <p:animEffect transition="in" filter="fade">
                                      <p:cBhvr>
                                        <p:cTn id="22" dur="500"/>
                                        <p:tgtEl>
                                          <p:spTgt spid="30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Poster Design</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369571" y="1443841"/>
            <a:ext cx="11452858"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“When you get good, you get real good.”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									- Kevin Kau</a:t>
            </a:r>
          </a:p>
        </p:txBody>
      </p:sp>
    </p:spTree>
    <p:extLst>
      <p:ext uri="{BB962C8B-B14F-4D97-AF65-F5344CB8AC3E}">
        <p14:creationId xmlns:p14="http://schemas.microsoft.com/office/powerpoint/2010/main" val="338946221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3.bp.blogspot.com/-qE1IFRbVrTw/XImcOsBx4mI/AAAAAAAAnxY/3c3YKfojTB0Nhi2ougmLmB7aGL9t4LdGACLcBGAs/s1600/de_los_Reyes_4Nov2018_KavliIPMU_v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4618" y="13104"/>
            <a:ext cx="4842764" cy="684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13769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4.bp.blogspot.com/-iB3_gFOvCoU/XImcOGyeR5I/AAAAAAAAnxU/I82BIY910d0Q_UOabxuWOqcqldpfksQ2wCLcBGAs/s1600/de_los_Reyes_9Jan2019_AA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736" y="6552"/>
            <a:ext cx="9126528" cy="684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34159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1.bp.blogspot.com/-5kigz_F_n9Y/X6bKi0ckumI/AAAAAAAAy9E/0gCedfiG4YIwMaaJtFcodKCQug2H83dqACPcBGAYYCw/s2048/Herd_S_poster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6650" y="0"/>
            <a:ext cx="4838700" cy="683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21119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1.bp.blogspot.com/-AiZ5ypxHIlM/XhzoKHffUCI/AAAAAAAAtMg/m0K3aKcz_isLzCNichyYUfHk-l0C4kptwCNcBGAsYHQ/s1600/LidorSpivakPos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06393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1.bp.blogspot.com/-AYgZNdOOubY/X6a-L0uHidI/AAAAAAAAy8g/SynRgVnzQv05rTXyfP-mH1Z0JmBeT603ACNcBGAsYHQ/s2048/Herd_S_poster_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6650" y="-9465"/>
            <a:ext cx="4838700" cy="6876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57029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1.bp.blogspot.com/-iDd6b2_wZxQ/WtN5v38twkI/AAAAAAAAcn4/ZnbM8Ueh7tE6siw3BZYr7LsZRc8YosVCgCLcBGAs/s1600/invasion_meltdo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56605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1.bp.blogspot.com/-2EhNc6w5lrI/Ud1VB299YnI/AAAAAAAAKV8/WonwHRgb6IUTwD69oxy8J6TwWmD0RFf4gCPcBGAYYCw/s1600/poster_size_fa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4888" y="25816"/>
            <a:ext cx="5102225" cy="6806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85614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What software to use to make posters?</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20370" y="1911822"/>
            <a:ext cx="11452858" cy="3139321"/>
          </a:xfrm>
          <a:prstGeom prst="rect">
            <a:avLst/>
          </a:prstGeom>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err="1">
                <a:ln>
                  <a:noFill/>
                </a:ln>
                <a:solidFill>
                  <a:srgbClr val="172144"/>
                </a:solidFill>
                <a:effectLst/>
                <a:uLnTx/>
                <a:uFillTx/>
                <a:latin typeface="Calibri" panose="020F0502020204030204" pitchFamily="34" charset="0"/>
                <a:ea typeface="+mn-ea"/>
                <a:cs typeface="Calibri" panose="020F0502020204030204" pitchFamily="34" charset="0"/>
              </a:rPr>
              <a:t>Powerpoint</a:t>
            </a:r>
            <a:endParaRPr kumimoji="0" lang="en-US" sz="4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err="1">
                <a:ln>
                  <a:noFill/>
                </a:ln>
                <a:solidFill>
                  <a:srgbClr val="172144"/>
                </a:solidFill>
                <a:effectLst/>
                <a:uLnTx/>
                <a:uFillTx/>
                <a:latin typeface="Calibri" panose="020F0502020204030204" pitchFamily="34" charset="0"/>
                <a:ea typeface="+mn-ea"/>
                <a:cs typeface="Calibri" panose="020F0502020204030204" pitchFamily="34" charset="0"/>
              </a:rPr>
              <a:t>Canva</a:t>
            </a:r>
            <a:endParaRPr kumimoji="0" lang="en-US" sz="4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Publisher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665" y="1055660"/>
            <a:ext cx="7773563" cy="5192740"/>
          </a:xfrm>
          <a:prstGeom prst="rect">
            <a:avLst/>
          </a:prstGeom>
        </p:spPr>
      </p:pic>
    </p:spTree>
    <p:extLst>
      <p:ext uri="{BB962C8B-B14F-4D97-AF65-F5344CB8AC3E}">
        <p14:creationId xmlns:p14="http://schemas.microsoft.com/office/powerpoint/2010/main" val="261999394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Regulating / Chunking</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20370" y="1911822"/>
            <a:ext cx="11452858" cy="303435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The artificial control over speaking in which the speaker breaks up the spoken line into smaller parts and puts silent beats between them</a:t>
            </a:r>
          </a:p>
        </p:txBody>
      </p:sp>
    </p:spTree>
    <p:extLst>
      <p:ext uri="{BB962C8B-B14F-4D97-AF65-F5344CB8AC3E}">
        <p14:creationId xmlns:p14="http://schemas.microsoft.com/office/powerpoint/2010/main" val="398495179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Poster Presentation </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382270" y="1567692"/>
            <a:ext cx="11452858" cy="3416320"/>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Be welcoming</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Stand by your poster for entire session</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Make everyone feel welcome to stand in the viewing zone</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Smile and say hello</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Point to the parts of the poster you are talking about</a:t>
            </a:r>
          </a:p>
        </p:txBody>
      </p:sp>
    </p:spTree>
    <p:extLst>
      <p:ext uri="{BB962C8B-B14F-4D97-AF65-F5344CB8AC3E}">
        <p14:creationId xmlns:p14="http://schemas.microsoft.com/office/powerpoint/2010/main" val="142680255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Poster Presentation </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382270" y="1567692"/>
            <a:ext cx="11452858" cy="3970318"/>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Creating a story</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Introduction should set the scene and introduce the main characters</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What is the necessary background information </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How did this lead to your research questions, what were you hoping to find?</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Who are the main characters?</a:t>
            </a:r>
          </a:p>
        </p:txBody>
      </p:sp>
    </p:spTree>
    <p:extLst>
      <p:ext uri="{BB962C8B-B14F-4D97-AF65-F5344CB8AC3E}">
        <p14:creationId xmlns:p14="http://schemas.microsoft.com/office/powerpoint/2010/main" val="122207988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Poster Presentation </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739142" y="2253492"/>
            <a:ext cx="11452858" cy="2862322"/>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The middle Section is the adventure</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How did you get from research questions to your conclusion?</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What did you find on your way?</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7844777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Poster Presentation </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739142" y="2253492"/>
            <a:ext cx="11452858" cy="2308324"/>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The final section is the conclusion of the story</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What is the ultimate consequence of your journey?</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Is this really the end of the adventure or are there more to come?</a:t>
            </a:r>
          </a:p>
        </p:txBody>
      </p:sp>
    </p:spTree>
    <p:extLst>
      <p:ext uri="{BB962C8B-B14F-4D97-AF65-F5344CB8AC3E}">
        <p14:creationId xmlns:p14="http://schemas.microsoft.com/office/powerpoint/2010/main" val="102861999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srcRect l="10482" r="10482"/>
          <a:stretch>
            <a:fillRect/>
          </a:stretch>
        </p:blipFill>
        <p:spPr>
          <a:xfrm>
            <a:off x="0" y="0"/>
            <a:ext cx="8672513" cy="6858000"/>
          </a:xfrm>
          <a:prstGeom prst="rect">
            <a:avLst/>
          </a:prstGeom>
        </p:spPr>
      </p:pic>
      <p:sp>
        <p:nvSpPr>
          <p:cNvPr id="6" name="Freeform 6">
            <a:extLst>
              <a:ext uri="{FF2B5EF4-FFF2-40B4-BE49-F238E27FC236}">
                <a16:creationId xmlns:a16="http://schemas.microsoft.com/office/drawing/2014/main" id="{78C7FFDC-1C54-468D-8565-34C222811F45}"/>
              </a:ext>
            </a:extLst>
          </p:cNvPr>
          <p:cNvSpPr>
            <a:spLocks/>
          </p:cNvSpPr>
          <p:nvPr/>
        </p:nvSpPr>
        <p:spPr bwMode="auto">
          <a:xfrm>
            <a:off x="5157788" y="0"/>
            <a:ext cx="7034212" cy="6858000"/>
          </a:xfrm>
          <a:custGeom>
            <a:avLst/>
            <a:gdLst>
              <a:gd name="T0" fmla="*/ 0 w 1348"/>
              <a:gd name="T1" fmla="*/ 0 h 1314"/>
              <a:gd name="T2" fmla="*/ 320 w 1348"/>
              <a:gd name="T3" fmla="*/ 657 h 1314"/>
              <a:gd name="T4" fmla="*/ 0 w 1348"/>
              <a:gd name="T5" fmla="*/ 1314 h 1314"/>
              <a:gd name="T6" fmla="*/ 1348 w 1348"/>
              <a:gd name="T7" fmla="*/ 1314 h 1314"/>
              <a:gd name="T8" fmla="*/ 1348 w 1348"/>
              <a:gd name="T9" fmla="*/ 0 h 1314"/>
              <a:gd name="T10" fmla="*/ 0 w 1348"/>
              <a:gd name="T11" fmla="*/ 0 h 1314"/>
            </a:gdLst>
            <a:ahLst/>
            <a:cxnLst>
              <a:cxn ang="0">
                <a:pos x="T0" y="T1"/>
              </a:cxn>
              <a:cxn ang="0">
                <a:pos x="T2" y="T3"/>
              </a:cxn>
              <a:cxn ang="0">
                <a:pos x="T4" y="T5"/>
              </a:cxn>
              <a:cxn ang="0">
                <a:pos x="T6" y="T7"/>
              </a:cxn>
              <a:cxn ang="0">
                <a:pos x="T8" y="T9"/>
              </a:cxn>
              <a:cxn ang="0">
                <a:pos x="T10" y="T11"/>
              </a:cxn>
            </a:cxnLst>
            <a:rect l="0" t="0" r="r" b="b"/>
            <a:pathLst>
              <a:path w="1348" h="1314">
                <a:moveTo>
                  <a:pt x="0" y="0"/>
                </a:moveTo>
                <a:cubicBezTo>
                  <a:pt x="195" y="153"/>
                  <a:pt x="320" y="390"/>
                  <a:pt x="320" y="657"/>
                </a:cubicBezTo>
                <a:cubicBezTo>
                  <a:pt x="320" y="924"/>
                  <a:pt x="195" y="1161"/>
                  <a:pt x="0" y="1314"/>
                </a:cubicBezTo>
                <a:cubicBezTo>
                  <a:pt x="1348" y="1314"/>
                  <a:pt x="1348" y="1314"/>
                  <a:pt x="1348" y="1314"/>
                </a:cubicBezTo>
                <a:cubicBezTo>
                  <a:pt x="1348" y="0"/>
                  <a:pt x="1348" y="0"/>
                  <a:pt x="1348" y="0"/>
                </a:cubicBezTo>
                <a:lnTo>
                  <a:pt x="0" y="0"/>
                </a:lnTo>
                <a:close/>
              </a:path>
            </a:pathLst>
          </a:custGeom>
          <a:solidFill>
            <a:schemeClr val="tx1"/>
          </a:solidFill>
          <a:ln>
            <a:noFill/>
          </a:ln>
          <a:effectLst>
            <a:outerShdw blurRad="457200" dist="304800" dir="10800000" algn="r" rotWithShape="0">
              <a:prstClr val="black">
                <a:alpha val="3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dirty="0">
              <a:ln>
                <a:noFill/>
              </a:ln>
              <a:solidFill>
                <a:srgbClr val="1C2229"/>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D6EE6FA3-8D2F-450C-8BB7-EBD79F95E414}"/>
              </a:ext>
            </a:extLst>
          </p:cNvPr>
          <p:cNvSpPr>
            <a:spLocks/>
          </p:cNvSpPr>
          <p:nvPr/>
        </p:nvSpPr>
        <p:spPr bwMode="auto">
          <a:xfrm>
            <a:off x="276225" y="544513"/>
            <a:ext cx="5070475" cy="5068887"/>
          </a:xfrm>
          <a:custGeom>
            <a:avLst/>
            <a:gdLst>
              <a:gd name="T0" fmla="*/ 56 w 971"/>
              <a:gd name="T1" fmla="*/ 657 h 971"/>
              <a:gd name="T2" fmla="*/ 571 w 971"/>
              <a:gd name="T3" fmla="*/ 915 h 971"/>
              <a:gd name="T4" fmla="*/ 913 w 971"/>
              <a:gd name="T5" fmla="*/ 453 h 971"/>
              <a:gd name="T6" fmla="*/ 367 w 971"/>
              <a:gd name="T7" fmla="*/ 58 h 971"/>
              <a:gd name="T8" fmla="*/ 56 w 971"/>
              <a:gd name="T9" fmla="*/ 657 h 971"/>
            </a:gdLst>
            <a:ahLst/>
            <a:cxnLst>
              <a:cxn ang="0">
                <a:pos x="T0" y="T1"/>
              </a:cxn>
              <a:cxn ang="0">
                <a:pos x="T2" y="T3"/>
              </a:cxn>
              <a:cxn ang="0">
                <a:pos x="T4" y="T5"/>
              </a:cxn>
              <a:cxn ang="0">
                <a:pos x="T6" y="T7"/>
              </a:cxn>
              <a:cxn ang="0">
                <a:pos x="T8" y="T9"/>
              </a:cxn>
            </a:cxnLst>
            <a:rect l="0" t="0" r="r" b="b"/>
            <a:pathLst>
              <a:path w="971" h="971">
                <a:moveTo>
                  <a:pt x="56" y="657"/>
                </a:moveTo>
                <a:cubicBezTo>
                  <a:pt x="112" y="895"/>
                  <a:pt x="330" y="971"/>
                  <a:pt x="571" y="915"/>
                </a:cubicBezTo>
                <a:cubicBezTo>
                  <a:pt x="811" y="857"/>
                  <a:pt x="971" y="690"/>
                  <a:pt x="913" y="453"/>
                </a:cubicBezTo>
                <a:cubicBezTo>
                  <a:pt x="858" y="217"/>
                  <a:pt x="607" y="0"/>
                  <a:pt x="367" y="58"/>
                </a:cubicBezTo>
                <a:cubicBezTo>
                  <a:pt x="126" y="115"/>
                  <a:pt x="0" y="421"/>
                  <a:pt x="56" y="657"/>
                </a:cubicBezTo>
                <a:close/>
              </a:path>
            </a:pathLst>
          </a:custGeom>
          <a:solidFill>
            <a:schemeClr val="accent3">
              <a:alpha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dirty="0">
              <a:ln>
                <a:noFill/>
              </a:ln>
              <a:solidFill>
                <a:srgbClr val="1C2229"/>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B29613B0-5420-49C9-81DB-73D9DAE2E3E7}"/>
              </a:ext>
            </a:extLst>
          </p:cNvPr>
          <p:cNvSpPr>
            <a:spLocks/>
          </p:cNvSpPr>
          <p:nvPr/>
        </p:nvSpPr>
        <p:spPr bwMode="auto">
          <a:xfrm>
            <a:off x="601663" y="895350"/>
            <a:ext cx="5295900" cy="5222875"/>
          </a:xfrm>
          <a:custGeom>
            <a:avLst/>
            <a:gdLst>
              <a:gd name="T0" fmla="*/ 200 w 1015"/>
              <a:gd name="T1" fmla="*/ 141 h 1001"/>
              <a:gd name="T2" fmla="*/ 153 w 1015"/>
              <a:gd name="T3" fmla="*/ 714 h 1001"/>
              <a:gd name="T4" fmla="*/ 710 w 1015"/>
              <a:gd name="T5" fmla="*/ 859 h 1001"/>
              <a:gd name="T6" fmla="*/ 871 w 1015"/>
              <a:gd name="T7" fmla="*/ 204 h 1001"/>
              <a:gd name="T8" fmla="*/ 200 w 1015"/>
              <a:gd name="T9" fmla="*/ 141 h 1001"/>
            </a:gdLst>
            <a:ahLst/>
            <a:cxnLst>
              <a:cxn ang="0">
                <a:pos x="T0" y="T1"/>
              </a:cxn>
              <a:cxn ang="0">
                <a:pos x="T2" y="T3"/>
              </a:cxn>
              <a:cxn ang="0">
                <a:pos x="T4" y="T5"/>
              </a:cxn>
              <a:cxn ang="0">
                <a:pos x="T6" y="T7"/>
              </a:cxn>
              <a:cxn ang="0">
                <a:pos x="T8" y="T9"/>
              </a:cxn>
            </a:cxnLst>
            <a:rect l="0" t="0" r="r" b="b"/>
            <a:pathLst>
              <a:path w="1015" h="1001">
                <a:moveTo>
                  <a:pt x="200" y="141"/>
                </a:moveTo>
                <a:cubicBezTo>
                  <a:pt x="0" y="282"/>
                  <a:pt x="10" y="512"/>
                  <a:pt x="153" y="714"/>
                </a:cubicBezTo>
                <a:cubicBezTo>
                  <a:pt x="297" y="916"/>
                  <a:pt x="511" y="1001"/>
                  <a:pt x="710" y="859"/>
                </a:cubicBezTo>
                <a:cubicBezTo>
                  <a:pt x="908" y="719"/>
                  <a:pt x="1015" y="406"/>
                  <a:pt x="871" y="204"/>
                </a:cubicBezTo>
                <a:cubicBezTo>
                  <a:pt x="728" y="2"/>
                  <a:pt x="397" y="0"/>
                  <a:pt x="200" y="141"/>
                </a:cubicBezTo>
                <a:close/>
              </a:path>
            </a:pathLst>
          </a:custGeom>
          <a:solidFill>
            <a:schemeClr val="accent4">
              <a:alpha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dirty="0">
              <a:ln>
                <a:noFill/>
              </a:ln>
              <a:solidFill>
                <a:srgbClr val="1C2229"/>
              </a:solidFill>
              <a:effectLst/>
              <a:uLnTx/>
              <a:uFillTx/>
              <a:latin typeface="Calibri" panose="020F0502020204030204"/>
              <a:ea typeface="+mn-ea"/>
              <a:cs typeface="+mn-cs"/>
            </a:endParaRPr>
          </a:p>
        </p:txBody>
      </p:sp>
      <p:sp>
        <p:nvSpPr>
          <p:cNvPr id="9" name="Freeform 9">
            <a:extLst>
              <a:ext uri="{FF2B5EF4-FFF2-40B4-BE49-F238E27FC236}">
                <a16:creationId xmlns:a16="http://schemas.microsoft.com/office/drawing/2014/main" id="{2C79A8B7-AE22-40D1-8452-1F43446EFF77}"/>
              </a:ext>
            </a:extLst>
          </p:cNvPr>
          <p:cNvSpPr>
            <a:spLocks/>
          </p:cNvSpPr>
          <p:nvPr/>
        </p:nvSpPr>
        <p:spPr bwMode="auto">
          <a:xfrm>
            <a:off x="158750" y="1190625"/>
            <a:ext cx="5197475" cy="5183188"/>
          </a:xfrm>
          <a:custGeom>
            <a:avLst/>
            <a:gdLst>
              <a:gd name="T0" fmla="*/ 418 w 996"/>
              <a:gd name="T1" fmla="*/ 911 h 993"/>
              <a:gd name="T2" fmla="*/ 914 w 996"/>
              <a:gd name="T3" fmla="*/ 620 h 993"/>
              <a:gd name="T4" fmla="*/ 712 w 996"/>
              <a:gd name="T5" fmla="*/ 81 h 993"/>
              <a:gd name="T6" fmla="*/ 84 w 996"/>
              <a:gd name="T7" fmla="*/ 326 h 993"/>
              <a:gd name="T8" fmla="*/ 418 w 996"/>
              <a:gd name="T9" fmla="*/ 911 h 993"/>
            </a:gdLst>
            <a:ahLst/>
            <a:cxnLst>
              <a:cxn ang="0">
                <a:pos x="T0" y="T1"/>
              </a:cxn>
              <a:cxn ang="0">
                <a:pos x="T2" y="T3"/>
              </a:cxn>
              <a:cxn ang="0">
                <a:pos x="T4" y="T5"/>
              </a:cxn>
              <a:cxn ang="0">
                <a:pos x="T6" y="T7"/>
              </a:cxn>
              <a:cxn ang="0">
                <a:pos x="T8" y="T9"/>
              </a:cxn>
            </a:cxnLst>
            <a:rect l="0" t="0" r="r" b="b"/>
            <a:pathLst>
              <a:path w="996" h="993">
                <a:moveTo>
                  <a:pt x="418" y="911"/>
                </a:moveTo>
                <a:cubicBezTo>
                  <a:pt x="648" y="993"/>
                  <a:pt x="831" y="853"/>
                  <a:pt x="914" y="620"/>
                </a:cubicBezTo>
                <a:cubicBezTo>
                  <a:pt x="996" y="386"/>
                  <a:pt x="942" y="162"/>
                  <a:pt x="712" y="81"/>
                </a:cubicBezTo>
                <a:cubicBezTo>
                  <a:pt x="484" y="0"/>
                  <a:pt x="165" y="92"/>
                  <a:pt x="84" y="326"/>
                </a:cubicBezTo>
                <a:cubicBezTo>
                  <a:pt x="0" y="559"/>
                  <a:pt x="190" y="831"/>
                  <a:pt x="418" y="911"/>
                </a:cubicBezTo>
                <a:close/>
              </a:path>
            </a:pathLst>
          </a:custGeom>
          <a:solidFill>
            <a:schemeClr val="accent5">
              <a:alpha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dirty="0">
              <a:ln>
                <a:noFill/>
              </a:ln>
              <a:solidFill>
                <a:srgbClr val="1C2229"/>
              </a:solidFill>
              <a:effectLst/>
              <a:uLnTx/>
              <a:uFillTx/>
              <a:latin typeface="Calibri" panose="020F0502020204030204"/>
              <a:ea typeface="+mn-ea"/>
              <a:cs typeface="+mn-cs"/>
            </a:endParaRPr>
          </a:p>
        </p:txBody>
      </p:sp>
      <p:sp>
        <p:nvSpPr>
          <p:cNvPr id="23" name="TextBox 22"/>
          <p:cNvSpPr txBox="1">
            <a:spLocks noChangeArrowheads="1"/>
          </p:cNvSpPr>
          <p:nvPr/>
        </p:nvSpPr>
        <p:spPr bwMode="auto">
          <a:xfrm>
            <a:off x="1511300" y="1895475"/>
            <a:ext cx="2342308"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altLang="en-US" sz="16600" b="1" i="0" u="none" strike="noStrike" kern="1200" cap="none" spc="0" normalizeH="0" baseline="0" noProof="0" dirty="0" smtClean="0">
                <a:ln>
                  <a:noFill/>
                </a:ln>
                <a:solidFill>
                  <a:srgbClr val="FFFFFF"/>
                </a:solidFill>
                <a:effectLst/>
                <a:uLnTx/>
                <a:uFillTx/>
                <a:latin typeface="Calibri" panose="020F0502020204030204"/>
                <a:ea typeface="+mn-ea"/>
                <a:cs typeface="+mn-cs"/>
              </a:rPr>
              <a:t>0</a:t>
            </a:r>
            <a:r>
              <a:rPr kumimoji="0" lang="en-US" altLang="en-US" sz="16600" b="1" i="0" u="none" strike="noStrike" kern="1200" cap="none" spc="0" normalizeH="0" baseline="0" noProof="0" dirty="0" smtClean="0">
                <a:ln>
                  <a:noFill/>
                </a:ln>
                <a:solidFill>
                  <a:srgbClr val="FFFFFF"/>
                </a:solidFill>
                <a:effectLst/>
                <a:uLnTx/>
                <a:uFillTx/>
                <a:latin typeface="Calibri" panose="020F0502020204030204"/>
                <a:ea typeface="+mn-ea"/>
                <a:cs typeface="+mn-cs"/>
              </a:rPr>
              <a:t>2</a:t>
            </a:r>
            <a:endParaRPr kumimoji="0" lang="id-ID" altLang="en-US" sz="16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TextBox 23"/>
          <p:cNvSpPr txBox="1">
            <a:spLocks noChangeArrowheads="1"/>
          </p:cNvSpPr>
          <p:nvPr/>
        </p:nvSpPr>
        <p:spPr bwMode="auto">
          <a:xfrm>
            <a:off x="7201743" y="2705725"/>
            <a:ext cx="460233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smtClean="0">
                <a:ln>
                  <a:noFill/>
                </a:ln>
                <a:solidFill>
                  <a:srgbClr val="FFFFFF"/>
                </a:solidFill>
                <a:effectLst/>
                <a:uLnTx/>
                <a:uFillTx/>
                <a:latin typeface="Calibri" panose="020F0502020204030204"/>
                <a:ea typeface="+mn-ea"/>
                <a:cs typeface="+mn-cs"/>
              </a:rPr>
              <a:t>3MT </a:t>
            </a:r>
            <a:r>
              <a:rPr kumimoji="0" lang="en-US" altLang="en-US" sz="4400" b="1" i="0" u="none" strike="noStrike" kern="1200" cap="none" spc="0" normalizeH="0" baseline="0" noProof="0" dirty="0" smtClean="0">
                <a:ln>
                  <a:noFill/>
                </a:ln>
                <a:solidFill>
                  <a:srgbClr val="FFFFFF"/>
                </a:solidFill>
                <a:effectLst/>
                <a:uLnTx/>
                <a:uFillTx/>
                <a:latin typeface="Calibri" panose="020F0502020204030204"/>
                <a:ea typeface="+mn-ea"/>
                <a:cs typeface="+mn-cs"/>
              </a:rPr>
              <a:t>Workshop</a:t>
            </a:r>
            <a:endParaRPr kumimoji="0" lang="id-ID" altLang="en-US" sz="4400" b="1" i="0" u="none" strike="noStrike" kern="1200" cap="none" spc="0" normalizeH="0" baseline="0" noProof="0" dirty="0">
              <a:ln>
                <a:noFill/>
              </a:ln>
              <a:solidFill>
                <a:srgbClr val="00A6D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0378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decel="100000" fill="hold"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1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0-#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Effect transition="in" filter="fade">
                                      <p:cBhvr>
                                        <p:cTn id="21" dur="1000"/>
                                        <p:tgtEl>
                                          <p:spTgt spid="23"/>
                                        </p:tgtEl>
                                      </p:cBhvr>
                                    </p:animEffect>
                                  </p:childTnLst>
                                </p:cTn>
                              </p:par>
                              <p:par>
                                <p:cTn id="22" presetID="8" presetClass="emph" presetSubtype="0" repeatCount="indefinite" fill="hold" nodeType="withEffect">
                                  <p:stCondLst>
                                    <p:cond delay="0"/>
                                  </p:stCondLst>
                                  <p:childTnLst>
                                    <p:animRot by="21600000">
                                      <p:cBhvr>
                                        <p:cTn id="23" dur="2500" fill="hold"/>
                                        <p:tgtEl>
                                          <p:spTgt spid="7"/>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500" fill="hold"/>
                                        <p:tgtEl>
                                          <p:spTgt spid="8"/>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500" fill="hold"/>
                                        <p:tgtEl>
                                          <p:spTgt spid="9"/>
                                        </p:tgtEl>
                                        <p:attrNameLst>
                                          <p:attrName>r</p:attrName>
                                        </p:attrNameLst>
                                      </p:cBhvr>
                                    </p:animRot>
                                  </p:childTnLst>
                                </p:cTn>
                              </p:par>
                              <p:par>
                                <p:cTn id="28" presetID="2" presetClass="entr" presetSubtype="2" decel="100000" fill="hold" grpId="0" nodeType="withEffect">
                                  <p:stCondLst>
                                    <p:cond delay="125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1+#ppt_w/2"/>
                                          </p:val>
                                        </p:tav>
                                        <p:tav tm="100000">
                                          <p:val>
                                            <p:strVal val="#ppt_x"/>
                                          </p:val>
                                        </p:tav>
                                      </p:tavLst>
                                    </p:anim>
                                    <p:anim calcmode="lin" valueType="num">
                                      <p:cBhvr additive="base">
                                        <p:cTn id="31"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3MT Workshop</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739142" y="2551837"/>
            <a:ext cx="11452858" cy="2862322"/>
          </a:xfrm>
          <a:prstGeom prst="rect">
            <a:avLst/>
          </a:prstGeom>
        </p:spPr>
        <p:txBody>
          <a:bodyPr wrap="square">
            <a:spAutoFit/>
          </a:bodyPr>
          <a:lstStyle/>
          <a:p>
            <a:pPr marL="457200" lvl="0" indent="-457200">
              <a:buFont typeface="Arial" panose="020B0604020202020204" pitchFamily="34" charset="0"/>
              <a:buChar char="•"/>
              <a:defRPr/>
            </a:pPr>
            <a:r>
              <a:rPr lang="en-US" sz="3600" b="1" dirty="0" smtClean="0">
                <a:solidFill>
                  <a:srgbClr val="172144"/>
                </a:solidFill>
                <a:latin typeface="Calibri" panose="020F0502020204030204" pitchFamily="34" charset="0"/>
                <a:cs typeface="Calibri" panose="020F0502020204030204" pitchFamily="34" charset="0"/>
              </a:rPr>
              <a:t>Share your 3MT with your group</a:t>
            </a:r>
          </a:p>
          <a:p>
            <a:pPr marL="457200" lvl="0" indent="-457200">
              <a:buFont typeface="Arial" panose="020B0604020202020204" pitchFamily="34" charset="0"/>
              <a:buChar char="•"/>
              <a:defRPr/>
            </a:pPr>
            <a:r>
              <a:rPr lang="en-US" sz="3600" b="1" dirty="0" smtClean="0">
                <a:solidFill>
                  <a:srgbClr val="172144"/>
                </a:solidFill>
                <a:latin typeface="Calibri" panose="020F0502020204030204" pitchFamily="34" charset="0"/>
                <a:cs typeface="Calibri" panose="020F0502020204030204" pitchFamily="34" charset="0"/>
              </a:rPr>
              <a:t>Use our Grading Rubric to evaluate and give feedback to each other</a:t>
            </a:r>
          </a:p>
          <a:p>
            <a:pPr marL="914400" lvl="1" indent="-457200">
              <a:buFont typeface="Arial" panose="020B0604020202020204" pitchFamily="34" charset="0"/>
              <a:buChar char="•"/>
              <a:defRPr/>
            </a:pPr>
            <a:r>
              <a:rPr lang="en-US" sz="3600" b="1" dirty="0" smtClean="0">
                <a:solidFill>
                  <a:srgbClr val="172144"/>
                </a:solidFill>
                <a:latin typeface="Calibri" panose="020F0502020204030204" pitchFamily="34" charset="0"/>
                <a:cs typeface="Calibri" panose="020F0502020204030204" pitchFamily="34" charset="0"/>
              </a:rPr>
              <a:t>What did you like?</a:t>
            </a:r>
          </a:p>
          <a:p>
            <a:pPr marL="914400" lvl="1" indent="-457200">
              <a:buFont typeface="Arial" panose="020B0604020202020204" pitchFamily="34" charset="0"/>
              <a:buChar char="•"/>
              <a:defRPr/>
            </a:pPr>
            <a:r>
              <a:rPr lang="en-US" sz="3600" b="1" dirty="0" smtClean="0">
                <a:solidFill>
                  <a:srgbClr val="172144"/>
                </a:solidFill>
                <a:latin typeface="Calibri" panose="020F0502020204030204" pitchFamily="34" charset="0"/>
                <a:cs typeface="Calibri" panose="020F0502020204030204" pitchFamily="34" charset="0"/>
              </a:rPr>
              <a:t>What could be improved?</a:t>
            </a:r>
            <a:endParaRPr lang="en-US" sz="3600" b="1" dirty="0">
              <a:solidFill>
                <a:srgbClr val="17214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201419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Rubric</a:t>
            </a:r>
            <a:endParaRPr lang="uk-UA" sz="3600" dirty="0">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985900057"/>
              </p:ext>
            </p:extLst>
          </p:nvPr>
        </p:nvGraphicFramePr>
        <p:xfrm>
          <a:off x="901980" y="1419580"/>
          <a:ext cx="10607149" cy="3943730"/>
        </p:xfrm>
        <a:graphic>
          <a:graphicData uri="http://schemas.openxmlformats.org/drawingml/2006/table">
            <a:tbl>
              <a:tblPr firstRow="1" firstCol="1" lastRow="1" lastCol="1" bandRow="1" bandCol="1">
                <a:tableStyleId>{5940675A-B579-460E-94D1-54222C63F5DA}</a:tableStyleId>
              </a:tblPr>
              <a:tblGrid>
                <a:gridCol w="6159479">
                  <a:extLst>
                    <a:ext uri="{9D8B030D-6E8A-4147-A177-3AD203B41FA5}">
                      <a16:colId xmlns:a16="http://schemas.microsoft.com/office/drawing/2014/main" val="3687237300"/>
                    </a:ext>
                  </a:extLst>
                </a:gridCol>
                <a:gridCol w="444767">
                  <a:extLst>
                    <a:ext uri="{9D8B030D-6E8A-4147-A177-3AD203B41FA5}">
                      <a16:colId xmlns:a16="http://schemas.microsoft.com/office/drawing/2014/main" val="25490866"/>
                    </a:ext>
                  </a:extLst>
                </a:gridCol>
                <a:gridCol w="444767">
                  <a:extLst>
                    <a:ext uri="{9D8B030D-6E8A-4147-A177-3AD203B41FA5}">
                      <a16:colId xmlns:a16="http://schemas.microsoft.com/office/drawing/2014/main" val="418029591"/>
                    </a:ext>
                  </a:extLst>
                </a:gridCol>
                <a:gridCol w="444767">
                  <a:extLst>
                    <a:ext uri="{9D8B030D-6E8A-4147-A177-3AD203B41FA5}">
                      <a16:colId xmlns:a16="http://schemas.microsoft.com/office/drawing/2014/main" val="49106839"/>
                    </a:ext>
                  </a:extLst>
                </a:gridCol>
                <a:gridCol w="444767">
                  <a:extLst>
                    <a:ext uri="{9D8B030D-6E8A-4147-A177-3AD203B41FA5}">
                      <a16:colId xmlns:a16="http://schemas.microsoft.com/office/drawing/2014/main" val="3743937840"/>
                    </a:ext>
                  </a:extLst>
                </a:gridCol>
                <a:gridCol w="444767">
                  <a:extLst>
                    <a:ext uri="{9D8B030D-6E8A-4147-A177-3AD203B41FA5}">
                      <a16:colId xmlns:a16="http://schemas.microsoft.com/office/drawing/2014/main" val="3510225088"/>
                    </a:ext>
                  </a:extLst>
                </a:gridCol>
                <a:gridCol w="444767">
                  <a:extLst>
                    <a:ext uri="{9D8B030D-6E8A-4147-A177-3AD203B41FA5}">
                      <a16:colId xmlns:a16="http://schemas.microsoft.com/office/drawing/2014/main" val="1311877616"/>
                    </a:ext>
                  </a:extLst>
                </a:gridCol>
                <a:gridCol w="444767">
                  <a:extLst>
                    <a:ext uri="{9D8B030D-6E8A-4147-A177-3AD203B41FA5}">
                      <a16:colId xmlns:a16="http://schemas.microsoft.com/office/drawing/2014/main" val="1060217369"/>
                    </a:ext>
                  </a:extLst>
                </a:gridCol>
                <a:gridCol w="444767">
                  <a:extLst>
                    <a:ext uri="{9D8B030D-6E8A-4147-A177-3AD203B41FA5}">
                      <a16:colId xmlns:a16="http://schemas.microsoft.com/office/drawing/2014/main" val="757676632"/>
                    </a:ext>
                  </a:extLst>
                </a:gridCol>
                <a:gridCol w="444767">
                  <a:extLst>
                    <a:ext uri="{9D8B030D-6E8A-4147-A177-3AD203B41FA5}">
                      <a16:colId xmlns:a16="http://schemas.microsoft.com/office/drawing/2014/main" val="2010740628"/>
                    </a:ext>
                  </a:extLst>
                </a:gridCol>
                <a:gridCol w="444767">
                  <a:extLst>
                    <a:ext uri="{9D8B030D-6E8A-4147-A177-3AD203B41FA5}">
                      <a16:colId xmlns:a16="http://schemas.microsoft.com/office/drawing/2014/main" val="3700586106"/>
                    </a:ext>
                  </a:extLst>
                </a:gridCol>
              </a:tblGrid>
              <a:tr h="189960">
                <a:tc>
                  <a:txBody>
                    <a:bodyPr/>
                    <a:lstStyle/>
                    <a:p>
                      <a:pPr marL="0" marR="0">
                        <a:lnSpc>
                          <a:spcPct val="107000"/>
                        </a:lnSpc>
                        <a:spcBef>
                          <a:spcPts val="0"/>
                        </a:spcBef>
                        <a:spcAft>
                          <a:spcPts val="0"/>
                        </a:spcAft>
                      </a:pPr>
                      <a:r>
                        <a:rPr lang="en-US" sz="10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1905" algn="ctr">
                        <a:lnSpc>
                          <a:spcPts val="1190"/>
                        </a:lnSpc>
                        <a:spcBef>
                          <a:spcPts val="75"/>
                        </a:spcBef>
                        <a:spcAft>
                          <a:spcPts val="0"/>
                        </a:spcAft>
                      </a:pPr>
                      <a:r>
                        <a:rPr lang="en-US" sz="1100" dirty="0">
                          <a:effectLst/>
                        </a:rPr>
                        <a:t>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1905" algn="ctr">
                        <a:lnSpc>
                          <a:spcPts val="1190"/>
                        </a:lnSpc>
                        <a:spcBef>
                          <a:spcPts val="75"/>
                        </a:spcBef>
                        <a:spcAft>
                          <a:spcPts val="0"/>
                        </a:spcAft>
                      </a:pPr>
                      <a:r>
                        <a:rPr lang="en-US" sz="1100">
                          <a:effectLst/>
                        </a:rPr>
                        <a:t>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1905" algn="ctr">
                        <a:lnSpc>
                          <a:spcPts val="1190"/>
                        </a:lnSpc>
                        <a:spcBef>
                          <a:spcPts val="75"/>
                        </a:spcBef>
                        <a:spcAft>
                          <a:spcPts val="0"/>
                        </a:spcAft>
                      </a:pPr>
                      <a:r>
                        <a:rPr lang="en-US" sz="1100">
                          <a:effectLst/>
                        </a:rPr>
                        <a:t>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540" marR="0" algn="ctr">
                        <a:lnSpc>
                          <a:spcPts val="1190"/>
                        </a:lnSpc>
                        <a:spcBef>
                          <a:spcPts val="75"/>
                        </a:spcBef>
                        <a:spcAft>
                          <a:spcPts val="0"/>
                        </a:spcAft>
                      </a:pPr>
                      <a:r>
                        <a:rPr lang="en-US" sz="1100">
                          <a:effectLst/>
                        </a:rPr>
                        <a:t>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lnSpc>
                          <a:spcPts val="1190"/>
                        </a:lnSpc>
                        <a:spcBef>
                          <a:spcPts val="75"/>
                        </a:spcBef>
                        <a:spcAft>
                          <a:spcPts val="0"/>
                        </a:spcAft>
                      </a:pPr>
                      <a:r>
                        <a:rPr lang="en-US" sz="1100">
                          <a:effectLst/>
                        </a:rPr>
                        <a:t>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1905" algn="ctr">
                        <a:lnSpc>
                          <a:spcPts val="1190"/>
                        </a:lnSpc>
                        <a:spcBef>
                          <a:spcPts val="75"/>
                        </a:spcBef>
                        <a:spcAft>
                          <a:spcPts val="0"/>
                        </a:spcAft>
                      </a:pPr>
                      <a:r>
                        <a:rPr lang="en-US" sz="1100">
                          <a:effectLst/>
                        </a:rPr>
                        <a:t>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1905" algn="ctr">
                        <a:lnSpc>
                          <a:spcPts val="1220"/>
                        </a:lnSpc>
                        <a:spcBef>
                          <a:spcPts val="0"/>
                        </a:spcBef>
                        <a:spcAft>
                          <a:spcPts val="0"/>
                        </a:spcAft>
                      </a:pPr>
                      <a:r>
                        <a:rPr lang="en-US" sz="1100">
                          <a:effectLst/>
                        </a:rPr>
                        <a:t>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1905" algn="ctr">
                        <a:lnSpc>
                          <a:spcPts val="1220"/>
                        </a:lnSpc>
                        <a:spcBef>
                          <a:spcPts val="0"/>
                        </a:spcBef>
                        <a:spcAft>
                          <a:spcPts val="0"/>
                        </a:spcAft>
                      </a:pPr>
                      <a:r>
                        <a:rPr lang="en-US" sz="1100">
                          <a:effectLst/>
                        </a:rPr>
                        <a:t>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540" marR="0" algn="ctr">
                        <a:lnSpc>
                          <a:spcPts val="1220"/>
                        </a:lnSpc>
                        <a:spcBef>
                          <a:spcPts val="0"/>
                        </a:spcBef>
                        <a:spcAft>
                          <a:spcPts val="0"/>
                        </a:spcAft>
                      </a:pPr>
                      <a:r>
                        <a:rPr lang="en-US" sz="1100">
                          <a:effectLst/>
                        </a:rPr>
                        <a:t>8</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lnSpc>
                          <a:spcPts val="1220"/>
                        </a:lnSpc>
                        <a:spcBef>
                          <a:spcPts val="0"/>
                        </a:spcBef>
                        <a:spcAft>
                          <a:spcPts val="0"/>
                        </a:spcAft>
                      </a:pPr>
                      <a:r>
                        <a:rPr lang="en-US" sz="1100">
                          <a:effectLst/>
                        </a:rPr>
                        <a:t>9</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785330957"/>
                  </a:ext>
                </a:extLst>
              </a:tr>
              <a:tr h="610239">
                <a:tc>
                  <a:txBody>
                    <a:bodyPr/>
                    <a:lstStyle/>
                    <a:p>
                      <a:pPr marL="69850" marR="81915">
                        <a:lnSpc>
                          <a:spcPts val="1350"/>
                        </a:lnSpc>
                        <a:spcBef>
                          <a:spcPts val="155"/>
                        </a:spcBef>
                        <a:spcAft>
                          <a:spcPts val="0"/>
                        </a:spcAft>
                      </a:pPr>
                      <a:r>
                        <a:rPr lang="en-US" sz="1400" b="1" dirty="0">
                          <a:effectLst/>
                        </a:rPr>
                        <a:t>The</a:t>
                      </a:r>
                      <a:r>
                        <a:rPr lang="en-US" sz="1400" b="1" spc="-50" dirty="0">
                          <a:effectLst/>
                        </a:rPr>
                        <a:t> </a:t>
                      </a:r>
                      <a:r>
                        <a:rPr lang="en-US" sz="1400" b="1" dirty="0">
                          <a:effectLst/>
                        </a:rPr>
                        <a:t>presentation</a:t>
                      </a:r>
                      <a:r>
                        <a:rPr lang="en-US" sz="1400" b="1" spc="-40" dirty="0">
                          <a:effectLst/>
                        </a:rPr>
                        <a:t> </a:t>
                      </a:r>
                      <a:r>
                        <a:rPr lang="en-US" sz="1400" b="1" dirty="0">
                          <a:effectLst/>
                        </a:rPr>
                        <a:t>clearly</a:t>
                      </a:r>
                      <a:r>
                        <a:rPr lang="en-US" sz="1400" b="1" spc="-20" dirty="0">
                          <a:effectLst/>
                        </a:rPr>
                        <a:t> </a:t>
                      </a:r>
                      <a:r>
                        <a:rPr lang="en-US" sz="1400" b="1" dirty="0">
                          <a:effectLst/>
                        </a:rPr>
                        <a:t>explained</a:t>
                      </a:r>
                      <a:r>
                        <a:rPr lang="en-US" sz="1400" b="1" spc="-40" dirty="0">
                          <a:effectLst/>
                        </a:rPr>
                        <a:t> </a:t>
                      </a:r>
                      <a:r>
                        <a:rPr lang="en-US" sz="1400" b="1" dirty="0">
                          <a:effectLst/>
                        </a:rPr>
                        <a:t>the</a:t>
                      </a:r>
                      <a:r>
                        <a:rPr lang="en-US" sz="1400" b="1" spc="-50" dirty="0">
                          <a:effectLst/>
                        </a:rPr>
                        <a:t> </a:t>
                      </a:r>
                      <a:r>
                        <a:rPr lang="en-US" sz="1400" b="1" dirty="0">
                          <a:effectLst/>
                        </a:rPr>
                        <a:t>research project and helped me understand the research </a:t>
                      </a:r>
                      <a:r>
                        <a:rPr lang="en-US" sz="1400" b="1" spc="-10" dirty="0">
                          <a:effectLst/>
                        </a:rPr>
                        <a:t>topic.</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27242"/>
                  </a:ext>
                </a:extLst>
              </a:tr>
              <a:tr h="961144">
                <a:tc>
                  <a:txBody>
                    <a:bodyPr/>
                    <a:lstStyle/>
                    <a:p>
                      <a:pPr marL="69850" marR="81915">
                        <a:lnSpc>
                          <a:spcPts val="1350"/>
                        </a:lnSpc>
                        <a:spcBef>
                          <a:spcPts val="155"/>
                        </a:spcBef>
                        <a:spcAft>
                          <a:spcPts val="0"/>
                        </a:spcAft>
                      </a:pPr>
                      <a:r>
                        <a:rPr lang="en-US" sz="1400" b="1" dirty="0">
                          <a:effectLst/>
                        </a:rPr>
                        <a:t>The</a:t>
                      </a:r>
                      <a:r>
                        <a:rPr lang="en-US" sz="1400" b="1" spc="-55" dirty="0">
                          <a:effectLst/>
                        </a:rPr>
                        <a:t> </a:t>
                      </a:r>
                      <a:r>
                        <a:rPr lang="en-US" sz="1400" b="1" dirty="0">
                          <a:effectLst/>
                        </a:rPr>
                        <a:t>presenter</a:t>
                      </a:r>
                      <a:r>
                        <a:rPr lang="en-US" sz="1400" b="1" spc="-10" dirty="0">
                          <a:effectLst/>
                        </a:rPr>
                        <a:t> </a:t>
                      </a:r>
                      <a:r>
                        <a:rPr lang="en-US" sz="1400" b="1" dirty="0">
                          <a:effectLst/>
                        </a:rPr>
                        <a:t>stated</a:t>
                      </a:r>
                      <a:r>
                        <a:rPr lang="en-US" sz="1400" b="1" spc="-45" dirty="0">
                          <a:effectLst/>
                        </a:rPr>
                        <a:t> </a:t>
                      </a:r>
                      <a:r>
                        <a:rPr lang="en-US" sz="1400" b="1" dirty="0">
                          <a:effectLst/>
                        </a:rPr>
                        <a:t>the</a:t>
                      </a:r>
                      <a:r>
                        <a:rPr lang="en-US" sz="1400" b="1" spc="-35" dirty="0">
                          <a:effectLst/>
                        </a:rPr>
                        <a:t> </a:t>
                      </a:r>
                      <a:r>
                        <a:rPr lang="en-US" sz="1400" b="1" dirty="0">
                          <a:effectLst/>
                        </a:rPr>
                        <a:t>method</a:t>
                      </a:r>
                      <a:r>
                        <a:rPr lang="en-US" sz="1400" b="1" spc="-45" dirty="0">
                          <a:effectLst/>
                        </a:rPr>
                        <a:t> </a:t>
                      </a:r>
                      <a:r>
                        <a:rPr lang="en-US" sz="1400" b="1" dirty="0">
                          <a:effectLst/>
                        </a:rPr>
                        <a:t>and</a:t>
                      </a:r>
                      <a:r>
                        <a:rPr lang="en-US" sz="1400" b="1" spc="-45" dirty="0">
                          <a:effectLst/>
                        </a:rPr>
                        <a:t> </a:t>
                      </a:r>
                      <a:r>
                        <a:rPr lang="en-US" sz="1400" b="1" dirty="0">
                          <a:effectLst/>
                        </a:rPr>
                        <a:t>objectives of the research, and addressed the data, texts, and/or primary and secondary materials being used as evidence.</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356267524"/>
                  </a:ext>
                </a:extLst>
              </a:tr>
              <a:tr h="610239">
                <a:tc>
                  <a:txBody>
                    <a:bodyPr/>
                    <a:lstStyle/>
                    <a:p>
                      <a:pPr marL="69850" marR="81915">
                        <a:lnSpc>
                          <a:spcPts val="1350"/>
                        </a:lnSpc>
                        <a:spcBef>
                          <a:spcPts val="155"/>
                        </a:spcBef>
                        <a:spcAft>
                          <a:spcPts val="0"/>
                        </a:spcAft>
                      </a:pPr>
                      <a:r>
                        <a:rPr lang="en-US" sz="1400" b="1">
                          <a:effectLst/>
                        </a:rPr>
                        <a:t>The presenter was able to clearly articulate the significance</a:t>
                      </a:r>
                      <a:r>
                        <a:rPr lang="en-US" sz="1400" b="1" spc="-25">
                          <a:effectLst/>
                        </a:rPr>
                        <a:t> </a:t>
                      </a:r>
                      <a:r>
                        <a:rPr lang="en-US" sz="1400" b="1">
                          <a:effectLst/>
                        </a:rPr>
                        <a:t>of</a:t>
                      </a:r>
                      <a:r>
                        <a:rPr lang="en-US" sz="1400" b="1" spc="-20">
                          <a:effectLst/>
                        </a:rPr>
                        <a:t> </a:t>
                      </a:r>
                      <a:r>
                        <a:rPr lang="en-US" sz="1400" b="1">
                          <a:effectLst/>
                        </a:rPr>
                        <a:t>the</a:t>
                      </a:r>
                      <a:r>
                        <a:rPr lang="en-US" sz="1400" b="1" spc="-50">
                          <a:effectLst/>
                        </a:rPr>
                        <a:t> </a:t>
                      </a:r>
                      <a:r>
                        <a:rPr lang="en-US" sz="1400" b="1">
                          <a:effectLst/>
                        </a:rPr>
                        <a:t>research</a:t>
                      </a:r>
                      <a:r>
                        <a:rPr lang="en-US" sz="1400" b="1" spc="-40">
                          <a:effectLst/>
                        </a:rPr>
                        <a:t> </a:t>
                      </a:r>
                      <a:r>
                        <a:rPr lang="en-US" sz="1400" b="1">
                          <a:effectLst/>
                        </a:rPr>
                        <a:t>in</a:t>
                      </a:r>
                      <a:r>
                        <a:rPr lang="en-US" sz="1400" b="1" spc="-40">
                          <a:effectLst/>
                        </a:rPr>
                        <a:t> </a:t>
                      </a:r>
                      <a:r>
                        <a:rPr lang="en-US" sz="1400" b="1">
                          <a:effectLst/>
                        </a:rPr>
                        <a:t>accessible</a:t>
                      </a:r>
                      <a:r>
                        <a:rPr lang="en-US" sz="1400" b="1" spc="-50">
                          <a:effectLst/>
                        </a:rPr>
                        <a:t> </a:t>
                      </a:r>
                      <a:r>
                        <a:rPr lang="en-US" sz="1400" b="1">
                          <a:effectLst/>
                        </a:rPr>
                        <a:t>terms for a general audience.</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718554384"/>
                  </a:ext>
                </a:extLst>
              </a:tr>
              <a:tr h="610239">
                <a:tc>
                  <a:txBody>
                    <a:bodyPr/>
                    <a:lstStyle/>
                    <a:p>
                      <a:pPr marL="69850" marR="81915">
                        <a:lnSpc>
                          <a:spcPts val="1350"/>
                        </a:lnSpc>
                        <a:spcBef>
                          <a:spcPts val="155"/>
                        </a:spcBef>
                        <a:spcAft>
                          <a:spcPts val="0"/>
                        </a:spcAft>
                      </a:pPr>
                      <a:r>
                        <a:rPr lang="en-US" sz="1400" b="1">
                          <a:effectLst/>
                        </a:rPr>
                        <a:t>Organization was manifest throughout the presentation:</a:t>
                      </a:r>
                      <a:r>
                        <a:rPr lang="en-US" sz="1400" b="1" spc="-40">
                          <a:effectLst/>
                        </a:rPr>
                        <a:t> </a:t>
                      </a:r>
                      <a:r>
                        <a:rPr lang="en-US" sz="1400" b="1">
                          <a:effectLst/>
                        </a:rPr>
                        <a:t>the</a:t>
                      </a:r>
                      <a:r>
                        <a:rPr lang="en-US" sz="1400" b="1" spc="-55">
                          <a:effectLst/>
                        </a:rPr>
                        <a:t> </a:t>
                      </a:r>
                      <a:r>
                        <a:rPr lang="en-US" sz="1400" b="1">
                          <a:effectLst/>
                        </a:rPr>
                        <a:t>research</a:t>
                      </a:r>
                      <a:r>
                        <a:rPr lang="en-US" sz="1400" b="1" spc="-45">
                          <a:effectLst/>
                        </a:rPr>
                        <a:t> </a:t>
                      </a:r>
                      <a:r>
                        <a:rPr lang="en-US" sz="1400" b="1">
                          <a:effectLst/>
                        </a:rPr>
                        <a:t>purpose</a:t>
                      </a:r>
                      <a:r>
                        <a:rPr lang="en-US" sz="1400" b="1" spc="-55">
                          <a:effectLst/>
                        </a:rPr>
                        <a:t> </a:t>
                      </a:r>
                      <a:r>
                        <a:rPr lang="en-US" sz="1400" b="1">
                          <a:effectLst/>
                        </a:rPr>
                        <a:t>was</a:t>
                      </a:r>
                      <a:r>
                        <a:rPr lang="en-US" sz="1400" b="1" spc="-20">
                          <a:effectLst/>
                        </a:rPr>
                        <a:t> </a:t>
                      </a:r>
                      <a:r>
                        <a:rPr lang="en-US" sz="1400" b="1">
                          <a:effectLst/>
                        </a:rPr>
                        <a:t>clear from the outset.</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521333409"/>
                  </a:ext>
                </a:extLst>
              </a:tr>
              <a:tr h="961909">
                <a:tc>
                  <a:txBody>
                    <a:bodyPr/>
                    <a:lstStyle/>
                    <a:p>
                      <a:pPr marL="69850" marR="81915">
                        <a:lnSpc>
                          <a:spcPct val="106000"/>
                        </a:lnSpc>
                        <a:spcBef>
                          <a:spcPts val="245"/>
                        </a:spcBef>
                        <a:spcAft>
                          <a:spcPts val="0"/>
                        </a:spcAft>
                      </a:pPr>
                      <a:r>
                        <a:rPr lang="en-US" sz="1400" b="1" dirty="0">
                          <a:effectLst/>
                        </a:rPr>
                        <a:t>Ideas were logically built on each other; accessible</a:t>
                      </a:r>
                      <a:r>
                        <a:rPr lang="en-US" sz="1400" b="1" spc="-60" dirty="0">
                          <a:effectLst/>
                        </a:rPr>
                        <a:t> </a:t>
                      </a:r>
                      <a:r>
                        <a:rPr lang="en-US" sz="1400" b="1" dirty="0">
                          <a:effectLst/>
                        </a:rPr>
                        <a:t>examples</a:t>
                      </a:r>
                      <a:r>
                        <a:rPr lang="en-US" sz="1400" b="1" spc="-20" dirty="0">
                          <a:effectLst/>
                        </a:rPr>
                        <a:t> </a:t>
                      </a:r>
                      <a:r>
                        <a:rPr lang="en-US" sz="1400" b="1" dirty="0">
                          <a:effectLst/>
                        </a:rPr>
                        <a:t>were</a:t>
                      </a:r>
                      <a:r>
                        <a:rPr lang="en-US" sz="1400" b="1" spc="-70" dirty="0">
                          <a:effectLst/>
                        </a:rPr>
                        <a:t> </a:t>
                      </a:r>
                      <a:r>
                        <a:rPr lang="en-US" sz="1400" b="1" dirty="0">
                          <a:effectLst/>
                        </a:rPr>
                        <a:t>provided</a:t>
                      </a:r>
                      <a:r>
                        <a:rPr lang="en-US" sz="1400" b="1" spc="-65" dirty="0">
                          <a:effectLst/>
                        </a:rPr>
                        <a:t> </a:t>
                      </a:r>
                      <a:r>
                        <a:rPr lang="en-US" sz="1400" b="1" dirty="0">
                          <a:effectLst/>
                        </a:rPr>
                        <a:t>throughout; there was a storyline to the presentation as a</a:t>
                      </a:r>
                    </a:p>
                    <a:p>
                      <a:pPr marL="69850" marR="0">
                        <a:lnSpc>
                          <a:spcPct val="107000"/>
                        </a:lnSpc>
                        <a:spcBef>
                          <a:spcPts val="15"/>
                        </a:spcBef>
                        <a:spcAft>
                          <a:spcPts val="0"/>
                        </a:spcAft>
                      </a:pPr>
                      <a:r>
                        <a:rPr lang="en-US" sz="1400" b="1" spc="-10" dirty="0">
                          <a:effectLst/>
                        </a:rPr>
                        <a:t>whole.</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399089321"/>
                  </a:ext>
                </a:extLst>
              </a:tr>
            </a:tbl>
          </a:graphicData>
        </a:graphic>
      </p:graphicFrame>
      <p:sp>
        <p:nvSpPr>
          <p:cNvPr id="5" name="Rectangle 1"/>
          <p:cNvSpPr>
            <a:spLocks noChangeArrowheads="1"/>
          </p:cNvSpPr>
          <p:nvPr/>
        </p:nvSpPr>
        <p:spPr bwMode="auto">
          <a:xfrm>
            <a:off x="2233759" y="62548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902325" algn="l"/>
              </a:tabLst>
              <a:defRPr>
                <a:solidFill>
                  <a:schemeClr val="tx1"/>
                </a:solidFill>
                <a:latin typeface="Arial" panose="020B0604020202020204" pitchFamily="34" charset="0"/>
              </a:defRPr>
            </a:lvl1pPr>
            <a:lvl2pPr eaLnBrk="0" fontAlgn="base" hangingPunct="0">
              <a:spcBef>
                <a:spcPct val="0"/>
              </a:spcBef>
              <a:spcAft>
                <a:spcPct val="0"/>
              </a:spcAft>
              <a:tabLst>
                <a:tab pos="5902325" algn="l"/>
              </a:tabLst>
              <a:defRPr>
                <a:solidFill>
                  <a:schemeClr val="tx1"/>
                </a:solidFill>
                <a:latin typeface="Arial" panose="020B0604020202020204" pitchFamily="34" charset="0"/>
              </a:defRPr>
            </a:lvl2pPr>
            <a:lvl3pPr eaLnBrk="0" fontAlgn="base" hangingPunct="0">
              <a:spcBef>
                <a:spcPct val="0"/>
              </a:spcBef>
              <a:spcAft>
                <a:spcPct val="0"/>
              </a:spcAft>
              <a:tabLst>
                <a:tab pos="5902325" algn="l"/>
              </a:tabLst>
              <a:defRPr>
                <a:solidFill>
                  <a:schemeClr val="tx1"/>
                </a:solidFill>
                <a:latin typeface="Arial" panose="020B0604020202020204" pitchFamily="34" charset="0"/>
              </a:defRPr>
            </a:lvl3pPr>
            <a:lvl4pPr eaLnBrk="0" fontAlgn="base" hangingPunct="0">
              <a:spcBef>
                <a:spcPct val="0"/>
              </a:spcBef>
              <a:spcAft>
                <a:spcPct val="0"/>
              </a:spcAft>
              <a:tabLst>
                <a:tab pos="5902325" algn="l"/>
              </a:tabLst>
              <a:defRPr>
                <a:solidFill>
                  <a:schemeClr val="tx1"/>
                </a:solidFill>
                <a:latin typeface="Arial" panose="020B0604020202020204" pitchFamily="34" charset="0"/>
              </a:defRPr>
            </a:lvl4pPr>
            <a:lvl5pPr eaLnBrk="0" fontAlgn="base" hangingPunct="0">
              <a:spcBef>
                <a:spcPct val="0"/>
              </a:spcBef>
              <a:spcAft>
                <a:spcPct val="0"/>
              </a:spcAft>
              <a:tabLst>
                <a:tab pos="5902325" algn="l"/>
              </a:tabLst>
              <a:defRPr>
                <a:solidFill>
                  <a:schemeClr val="tx1"/>
                </a:solidFill>
                <a:latin typeface="Arial" panose="020B0604020202020204" pitchFamily="34" charset="0"/>
              </a:defRPr>
            </a:lvl5pPr>
            <a:lvl6pPr eaLnBrk="0" fontAlgn="base" hangingPunct="0">
              <a:spcBef>
                <a:spcPct val="0"/>
              </a:spcBef>
              <a:spcAft>
                <a:spcPct val="0"/>
              </a:spcAft>
              <a:tabLst>
                <a:tab pos="5902325" algn="l"/>
              </a:tabLst>
              <a:defRPr>
                <a:solidFill>
                  <a:schemeClr val="tx1"/>
                </a:solidFill>
                <a:latin typeface="Arial" panose="020B0604020202020204" pitchFamily="34" charset="0"/>
              </a:defRPr>
            </a:lvl6pPr>
            <a:lvl7pPr eaLnBrk="0" fontAlgn="base" hangingPunct="0">
              <a:spcBef>
                <a:spcPct val="0"/>
              </a:spcBef>
              <a:spcAft>
                <a:spcPct val="0"/>
              </a:spcAft>
              <a:tabLst>
                <a:tab pos="5902325" algn="l"/>
              </a:tabLst>
              <a:defRPr>
                <a:solidFill>
                  <a:schemeClr val="tx1"/>
                </a:solidFill>
                <a:latin typeface="Arial" panose="020B0604020202020204" pitchFamily="34" charset="0"/>
              </a:defRPr>
            </a:lvl7pPr>
            <a:lvl8pPr eaLnBrk="0" fontAlgn="base" hangingPunct="0">
              <a:spcBef>
                <a:spcPct val="0"/>
              </a:spcBef>
              <a:spcAft>
                <a:spcPct val="0"/>
              </a:spcAft>
              <a:tabLst>
                <a:tab pos="5902325" algn="l"/>
              </a:tabLst>
              <a:defRPr>
                <a:solidFill>
                  <a:schemeClr val="tx1"/>
                </a:solidFill>
                <a:latin typeface="Arial" panose="020B0604020202020204" pitchFamily="34" charset="0"/>
              </a:defRPr>
            </a:lvl8pPr>
            <a:lvl9pPr eaLnBrk="0" fontAlgn="base" hangingPunct="0">
              <a:spcBef>
                <a:spcPct val="0"/>
              </a:spcBef>
              <a:spcAft>
                <a:spcPct val="0"/>
              </a:spcAft>
              <a:tabLst>
                <a:tab pos="59023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902325" algn="l"/>
              </a:tabLst>
            </a:pPr>
            <a:r>
              <a:rPr kumimoji="0" lang="en-US" altLang="en-US" sz="11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Subtotal</a:t>
            </a:r>
            <a:r>
              <a:rPr kumimoji="0" lang="en-US" altLang="en-US"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altLang="en-US" sz="11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/45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ular Callout 5"/>
          <p:cNvSpPr/>
          <p:nvPr/>
        </p:nvSpPr>
        <p:spPr>
          <a:xfrm>
            <a:off x="3560885" y="464729"/>
            <a:ext cx="3068515" cy="810156"/>
          </a:xfrm>
          <a:prstGeom prst="wedgeRectCallout">
            <a:avLst>
              <a:gd name="adj1" fmla="val -38598"/>
              <a:gd name="adj2" fmla="val 1026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How well you understood the research topic</a:t>
            </a:r>
            <a:endParaRPr lang="en-US" dirty="0"/>
          </a:p>
        </p:txBody>
      </p:sp>
      <p:sp>
        <p:nvSpPr>
          <p:cNvPr id="7" name="Rectangular Callout 6"/>
          <p:cNvSpPr/>
          <p:nvPr/>
        </p:nvSpPr>
        <p:spPr>
          <a:xfrm>
            <a:off x="7529147" y="1419580"/>
            <a:ext cx="3408484" cy="1115535"/>
          </a:xfrm>
          <a:prstGeom prst="wedgeRectCallout">
            <a:avLst>
              <a:gd name="adj1" fmla="val -57796"/>
              <a:gd name="adj2" fmla="val 776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Talked about the research: Methods and Objectives</a:t>
            </a:r>
          </a:p>
          <a:p>
            <a:pPr algn="ctr"/>
            <a:r>
              <a:rPr lang="en-US" dirty="0" smtClean="0"/>
              <a:t>Some type of results or findings</a:t>
            </a:r>
            <a:endParaRPr lang="en-US" dirty="0"/>
          </a:p>
        </p:txBody>
      </p:sp>
      <p:sp>
        <p:nvSpPr>
          <p:cNvPr id="8" name="Rectangular Callout 7"/>
          <p:cNvSpPr/>
          <p:nvPr/>
        </p:nvSpPr>
        <p:spPr>
          <a:xfrm>
            <a:off x="8751277" y="2670199"/>
            <a:ext cx="3179885" cy="985067"/>
          </a:xfrm>
          <a:prstGeom prst="wedgeRectCallout">
            <a:avLst>
              <a:gd name="adj1" fmla="val -102140"/>
              <a:gd name="adj2" fmla="val 317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Did you understand/appreciate the significance of the research?</a:t>
            </a:r>
            <a:endParaRPr lang="en-US" dirty="0"/>
          </a:p>
        </p:txBody>
      </p:sp>
      <p:sp>
        <p:nvSpPr>
          <p:cNvPr id="9" name="Rectangular Callout 8"/>
          <p:cNvSpPr/>
          <p:nvPr/>
        </p:nvSpPr>
        <p:spPr>
          <a:xfrm>
            <a:off x="8522677" y="3756218"/>
            <a:ext cx="3068515" cy="810156"/>
          </a:xfrm>
          <a:prstGeom prst="wedgeRectCallout">
            <a:avLst>
              <a:gd name="adj1" fmla="val -95045"/>
              <a:gd name="adj2" fmla="val 71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Clear organization: You had a sense of each step in the 3MT</a:t>
            </a:r>
            <a:endParaRPr lang="en-US" dirty="0"/>
          </a:p>
        </p:txBody>
      </p:sp>
      <p:sp>
        <p:nvSpPr>
          <p:cNvPr id="10" name="Rectangular Callout 9"/>
          <p:cNvSpPr/>
          <p:nvPr/>
        </p:nvSpPr>
        <p:spPr>
          <a:xfrm>
            <a:off x="7529147" y="4688237"/>
            <a:ext cx="3839307" cy="1343285"/>
          </a:xfrm>
          <a:prstGeom prst="wedgeRectCallout">
            <a:avLst>
              <a:gd name="adj1" fmla="val -68338"/>
              <a:gd name="adj2" fmla="val -162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flow of ideas was clear, (Transition words/phrases/sentences) and examples/stories were provided</a:t>
            </a:r>
            <a:endParaRPr lang="en-US" dirty="0"/>
          </a:p>
        </p:txBody>
      </p:sp>
    </p:spTree>
    <p:extLst>
      <p:ext uri="{BB962C8B-B14F-4D97-AF65-F5344CB8AC3E}">
        <p14:creationId xmlns:p14="http://schemas.microsoft.com/office/powerpoint/2010/main" val="63907747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060" y="439092"/>
            <a:ext cx="11290020" cy="590931"/>
          </a:xfrm>
        </p:spPr>
        <p:txBody>
          <a:bodyPr/>
          <a:lstStyle/>
          <a:p>
            <a:r>
              <a:rPr lang="en-US" sz="3600" dirty="0" smtClean="0">
                <a:latin typeface="Calibri" panose="020F0502020204030204" pitchFamily="34" charset="0"/>
                <a:cs typeface="Calibri" panose="020F0502020204030204" pitchFamily="34" charset="0"/>
              </a:rPr>
              <a:t>Rubric</a:t>
            </a:r>
            <a:endParaRPr lang="uk-UA" sz="3600" dirty="0">
              <a:latin typeface="Calibri" panose="020F0502020204030204" pitchFamily="34" charset="0"/>
              <a:cs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46287521"/>
              </p:ext>
            </p:extLst>
          </p:nvPr>
        </p:nvGraphicFramePr>
        <p:xfrm>
          <a:off x="423415" y="1234583"/>
          <a:ext cx="10933946" cy="4918390"/>
        </p:xfrm>
        <a:graphic>
          <a:graphicData uri="http://schemas.openxmlformats.org/drawingml/2006/table">
            <a:tbl>
              <a:tblPr firstRow="1" firstCol="1" lastRow="1" lastCol="1" bandRow="1" bandCol="1">
                <a:tableStyleId>{5940675A-B579-460E-94D1-54222C63F5DA}</a:tableStyleId>
              </a:tblPr>
              <a:tblGrid>
                <a:gridCol w="6401316">
                  <a:extLst>
                    <a:ext uri="{9D8B030D-6E8A-4147-A177-3AD203B41FA5}">
                      <a16:colId xmlns:a16="http://schemas.microsoft.com/office/drawing/2014/main" val="2782136325"/>
                    </a:ext>
                  </a:extLst>
                </a:gridCol>
                <a:gridCol w="453263">
                  <a:extLst>
                    <a:ext uri="{9D8B030D-6E8A-4147-A177-3AD203B41FA5}">
                      <a16:colId xmlns:a16="http://schemas.microsoft.com/office/drawing/2014/main" val="4291023871"/>
                    </a:ext>
                  </a:extLst>
                </a:gridCol>
                <a:gridCol w="453263">
                  <a:extLst>
                    <a:ext uri="{9D8B030D-6E8A-4147-A177-3AD203B41FA5}">
                      <a16:colId xmlns:a16="http://schemas.microsoft.com/office/drawing/2014/main" val="1260616630"/>
                    </a:ext>
                  </a:extLst>
                </a:gridCol>
                <a:gridCol w="453263">
                  <a:extLst>
                    <a:ext uri="{9D8B030D-6E8A-4147-A177-3AD203B41FA5}">
                      <a16:colId xmlns:a16="http://schemas.microsoft.com/office/drawing/2014/main" val="759181114"/>
                    </a:ext>
                  </a:extLst>
                </a:gridCol>
                <a:gridCol w="453263">
                  <a:extLst>
                    <a:ext uri="{9D8B030D-6E8A-4147-A177-3AD203B41FA5}">
                      <a16:colId xmlns:a16="http://schemas.microsoft.com/office/drawing/2014/main" val="611222905"/>
                    </a:ext>
                  </a:extLst>
                </a:gridCol>
                <a:gridCol w="453263">
                  <a:extLst>
                    <a:ext uri="{9D8B030D-6E8A-4147-A177-3AD203B41FA5}">
                      <a16:colId xmlns:a16="http://schemas.microsoft.com/office/drawing/2014/main" val="2398906814"/>
                    </a:ext>
                  </a:extLst>
                </a:gridCol>
                <a:gridCol w="453263">
                  <a:extLst>
                    <a:ext uri="{9D8B030D-6E8A-4147-A177-3AD203B41FA5}">
                      <a16:colId xmlns:a16="http://schemas.microsoft.com/office/drawing/2014/main" val="1876322120"/>
                    </a:ext>
                  </a:extLst>
                </a:gridCol>
                <a:gridCol w="453263">
                  <a:extLst>
                    <a:ext uri="{9D8B030D-6E8A-4147-A177-3AD203B41FA5}">
                      <a16:colId xmlns:a16="http://schemas.microsoft.com/office/drawing/2014/main" val="291139891"/>
                    </a:ext>
                  </a:extLst>
                </a:gridCol>
                <a:gridCol w="453263">
                  <a:extLst>
                    <a:ext uri="{9D8B030D-6E8A-4147-A177-3AD203B41FA5}">
                      <a16:colId xmlns:a16="http://schemas.microsoft.com/office/drawing/2014/main" val="598188872"/>
                    </a:ext>
                  </a:extLst>
                </a:gridCol>
                <a:gridCol w="453263">
                  <a:extLst>
                    <a:ext uri="{9D8B030D-6E8A-4147-A177-3AD203B41FA5}">
                      <a16:colId xmlns:a16="http://schemas.microsoft.com/office/drawing/2014/main" val="1168068405"/>
                    </a:ext>
                  </a:extLst>
                </a:gridCol>
                <a:gridCol w="453263">
                  <a:extLst>
                    <a:ext uri="{9D8B030D-6E8A-4147-A177-3AD203B41FA5}">
                      <a16:colId xmlns:a16="http://schemas.microsoft.com/office/drawing/2014/main" val="1998450295"/>
                    </a:ext>
                  </a:extLst>
                </a:gridCol>
              </a:tblGrid>
              <a:tr h="416839">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0320" marR="0" algn="ctr">
                        <a:lnSpc>
                          <a:spcPts val="1220"/>
                        </a:lnSpc>
                        <a:spcBef>
                          <a:spcPts val="0"/>
                        </a:spcBef>
                        <a:spcAft>
                          <a:spcPts val="0"/>
                        </a:spcAft>
                      </a:pPr>
                      <a:r>
                        <a:rPr lang="en-US" sz="1100" dirty="0">
                          <a:effectLst/>
                        </a:rPr>
                        <a:t>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2860" marR="0" algn="ctr">
                        <a:lnSpc>
                          <a:spcPts val="1220"/>
                        </a:lnSpc>
                        <a:spcBef>
                          <a:spcPts val="0"/>
                        </a:spcBef>
                        <a:spcAft>
                          <a:spcPts val="0"/>
                        </a:spcAft>
                      </a:pPr>
                      <a:r>
                        <a:rPr lang="en-US" sz="1100">
                          <a:effectLst/>
                        </a:rPr>
                        <a:t>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9050" marR="0" algn="ctr">
                        <a:lnSpc>
                          <a:spcPts val="1220"/>
                        </a:lnSpc>
                        <a:spcBef>
                          <a:spcPts val="0"/>
                        </a:spcBef>
                        <a:spcAft>
                          <a:spcPts val="0"/>
                        </a:spcAft>
                      </a:pPr>
                      <a:r>
                        <a:rPr lang="en-US" sz="1100">
                          <a:effectLst/>
                        </a:rPr>
                        <a:t>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4130" marR="0" algn="ctr">
                        <a:lnSpc>
                          <a:spcPts val="1220"/>
                        </a:lnSpc>
                        <a:spcBef>
                          <a:spcPts val="0"/>
                        </a:spcBef>
                        <a:spcAft>
                          <a:spcPts val="0"/>
                        </a:spcAft>
                      </a:pPr>
                      <a:r>
                        <a:rPr lang="en-US" sz="1100">
                          <a:effectLst/>
                        </a:rPr>
                        <a:t>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4605" marR="0" algn="ctr">
                        <a:lnSpc>
                          <a:spcPts val="1220"/>
                        </a:lnSpc>
                        <a:spcBef>
                          <a:spcPts val="0"/>
                        </a:spcBef>
                        <a:spcAft>
                          <a:spcPts val="0"/>
                        </a:spcAft>
                      </a:pPr>
                      <a:r>
                        <a:rPr lang="en-US" sz="1100">
                          <a:effectLst/>
                        </a:rPr>
                        <a:t>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6510" marR="0" algn="ctr">
                        <a:lnSpc>
                          <a:spcPts val="1220"/>
                        </a:lnSpc>
                        <a:spcBef>
                          <a:spcPts val="0"/>
                        </a:spcBef>
                        <a:spcAft>
                          <a:spcPts val="0"/>
                        </a:spcAft>
                      </a:pPr>
                      <a:r>
                        <a:rPr lang="en-US" sz="1100">
                          <a:effectLst/>
                        </a:rPr>
                        <a:t>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3335" marR="0" algn="ctr">
                        <a:lnSpc>
                          <a:spcPts val="1220"/>
                        </a:lnSpc>
                        <a:spcBef>
                          <a:spcPts val="0"/>
                        </a:spcBef>
                        <a:spcAft>
                          <a:spcPts val="0"/>
                        </a:spcAft>
                      </a:pPr>
                      <a:r>
                        <a:rPr lang="en-US" sz="1100">
                          <a:effectLst/>
                        </a:rPr>
                        <a:t>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240" marR="0" algn="ctr">
                        <a:lnSpc>
                          <a:spcPts val="1220"/>
                        </a:lnSpc>
                        <a:spcBef>
                          <a:spcPts val="0"/>
                        </a:spcBef>
                        <a:spcAft>
                          <a:spcPts val="0"/>
                        </a:spcAft>
                      </a:pPr>
                      <a:r>
                        <a:rPr lang="en-US" sz="1100">
                          <a:effectLst/>
                        </a:rPr>
                        <a:t>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4605" marR="0" algn="ctr">
                        <a:lnSpc>
                          <a:spcPts val="1220"/>
                        </a:lnSpc>
                        <a:spcBef>
                          <a:spcPts val="0"/>
                        </a:spcBef>
                        <a:spcAft>
                          <a:spcPts val="0"/>
                        </a:spcAft>
                      </a:pPr>
                      <a:r>
                        <a:rPr lang="en-US" sz="1100">
                          <a:effectLst/>
                        </a:rPr>
                        <a:t>8</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3970" marR="0" algn="ctr">
                        <a:lnSpc>
                          <a:spcPts val="1220"/>
                        </a:lnSpc>
                        <a:spcBef>
                          <a:spcPts val="0"/>
                        </a:spcBef>
                        <a:spcAft>
                          <a:spcPts val="0"/>
                        </a:spcAft>
                      </a:pPr>
                      <a:r>
                        <a:rPr lang="en-US" sz="1100">
                          <a:effectLst/>
                        </a:rPr>
                        <a:t>9</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188035583"/>
                  </a:ext>
                </a:extLst>
              </a:tr>
              <a:tr h="1133044">
                <a:tc>
                  <a:txBody>
                    <a:bodyPr/>
                    <a:lstStyle/>
                    <a:p>
                      <a:pPr marL="69850" marR="0">
                        <a:lnSpc>
                          <a:spcPct val="107000"/>
                        </a:lnSpc>
                        <a:spcBef>
                          <a:spcPts val="245"/>
                        </a:spcBef>
                        <a:spcAft>
                          <a:spcPts val="0"/>
                        </a:spcAft>
                      </a:pPr>
                      <a:r>
                        <a:rPr lang="en-US" sz="1400" b="1" dirty="0">
                          <a:effectLst/>
                        </a:rPr>
                        <a:t>The</a:t>
                      </a:r>
                      <a:r>
                        <a:rPr lang="en-US" sz="1400" b="1" spc="-40" dirty="0">
                          <a:effectLst/>
                        </a:rPr>
                        <a:t> </a:t>
                      </a:r>
                      <a:r>
                        <a:rPr lang="en-US" sz="1400" b="1" dirty="0">
                          <a:effectLst/>
                        </a:rPr>
                        <a:t>presenter</a:t>
                      </a:r>
                      <a:r>
                        <a:rPr lang="en-US" sz="1400" b="1" spc="15" dirty="0">
                          <a:effectLst/>
                        </a:rPr>
                        <a:t> </a:t>
                      </a:r>
                      <a:r>
                        <a:rPr lang="en-US" sz="1400" b="1" dirty="0">
                          <a:effectLst/>
                        </a:rPr>
                        <a:t>explained</a:t>
                      </a:r>
                      <a:r>
                        <a:rPr lang="en-US" sz="1400" b="1" spc="-30" dirty="0">
                          <a:effectLst/>
                        </a:rPr>
                        <a:t> </a:t>
                      </a:r>
                      <a:r>
                        <a:rPr lang="en-US" sz="1400" b="1" dirty="0">
                          <a:effectLst/>
                        </a:rPr>
                        <a:t>the</a:t>
                      </a:r>
                      <a:r>
                        <a:rPr lang="en-US" sz="1400" b="1" spc="-35" dirty="0">
                          <a:effectLst/>
                        </a:rPr>
                        <a:t> </a:t>
                      </a:r>
                      <a:r>
                        <a:rPr lang="en-US" sz="1400" b="1" dirty="0">
                          <a:effectLst/>
                        </a:rPr>
                        <a:t>research</a:t>
                      </a:r>
                      <a:r>
                        <a:rPr lang="en-US" sz="1400" b="1" spc="-25" dirty="0">
                          <a:effectLst/>
                        </a:rPr>
                        <a:t> </a:t>
                      </a:r>
                      <a:r>
                        <a:rPr lang="en-US" sz="1400" b="1" dirty="0">
                          <a:effectLst/>
                        </a:rPr>
                        <a:t>in</a:t>
                      </a:r>
                      <a:r>
                        <a:rPr lang="en-US" sz="1400" b="1" spc="-25" dirty="0">
                          <a:effectLst/>
                        </a:rPr>
                        <a:t> </a:t>
                      </a:r>
                      <a:r>
                        <a:rPr lang="en-US" sz="1400" b="1" spc="-10" dirty="0">
                          <a:effectLst/>
                        </a:rPr>
                        <a:t>jargon</a:t>
                      </a:r>
                      <a:endParaRPr lang="en-US" sz="1400" b="1" dirty="0">
                        <a:effectLst/>
                      </a:endParaRPr>
                    </a:p>
                    <a:p>
                      <a:pPr marL="69850" marR="0">
                        <a:lnSpc>
                          <a:spcPts val="1350"/>
                        </a:lnSpc>
                        <a:spcBef>
                          <a:spcPts val="15"/>
                        </a:spcBef>
                        <a:spcAft>
                          <a:spcPts val="0"/>
                        </a:spcAft>
                      </a:pPr>
                      <a:r>
                        <a:rPr lang="en-US" sz="1400" b="1" dirty="0">
                          <a:effectLst/>
                        </a:rPr>
                        <a:t>free</a:t>
                      </a:r>
                      <a:r>
                        <a:rPr lang="en-US" sz="1400" b="1" spc="-55" dirty="0">
                          <a:effectLst/>
                        </a:rPr>
                        <a:t> </a:t>
                      </a:r>
                      <a:r>
                        <a:rPr lang="en-US" sz="1400" b="1" dirty="0">
                          <a:effectLst/>
                        </a:rPr>
                        <a:t>language</a:t>
                      </a:r>
                      <a:r>
                        <a:rPr lang="en-US" sz="1400" b="1" spc="-60" dirty="0">
                          <a:effectLst/>
                        </a:rPr>
                        <a:t> </a:t>
                      </a:r>
                      <a:r>
                        <a:rPr lang="en-US" sz="1400" b="1" dirty="0">
                          <a:effectLst/>
                        </a:rPr>
                        <a:t>appropriate</a:t>
                      </a:r>
                      <a:r>
                        <a:rPr lang="en-US" sz="1400" b="1" spc="-55" dirty="0">
                          <a:effectLst/>
                        </a:rPr>
                        <a:t> </a:t>
                      </a:r>
                      <a:r>
                        <a:rPr lang="en-US" sz="1400" b="1" dirty="0">
                          <a:effectLst/>
                        </a:rPr>
                        <a:t>to</a:t>
                      </a:r>
                      <a:r>
                        <a:rPr lang="en-US" sz="1400" b="1" spc="-50" dirty="0">
                          <a:effectLst/>
                        </a:rPr>
                        <a:t> </a:t>
                      </a:r>
                      <a:r>
                        <a:rPr lang="en-US" sz="1400" b="1" dirty="0">
                          <a:effectLst/>
                        </a:rPr>
                        <a:t>a</a:t>
                      </a:r>
                      <a:r>
                        <a:rPr lang="en-US" sz="1400" b="1" spc="-15" dirty="0">
                          <a:effectLst/>
                        </a:rPr>
                        <a:t> </a:t>
                      </a:r>
                      <a:r>
                        <a:rPr lang="en-US" sz="1400" b="1" dirty="0">
                          <a:effectLst/>
                        </a:rPr>
                        <a:t>non-specialist </a:t>
                      </a:r>
                      <a:r>
                        <a:rPr lang="en-US" sz="1400" b="1" spc="-10" dirty="0">
                          <a:effectLst/>
                        </a:rPr>
                        <a:t>audience.</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432984617"/>
                  </a:ext>
                </a:extLst>
              </a:tr>
              <a:tr h="618601">
                <a:tc>
                  <a:txBody>
                    <a:bodyPr/>
                    <a:lstStyle/>
                    <a:p>
                      <a:pPr marL="69850" marR="0">
                        <a:lnSpc>
                          <a:spcPts val="1350"/>
                        </a:lnSpc>
                        <a:spcBef>
                          <a:spcPts val="155"/>
                        </a:spcBef>
                        <a:spcAft>
                          <a:spcPts val="0"/>
                        </a:spcAft>
                      </a:pPr>
                      <a:r>
                        <a:rPr lang="en-US" sz="1400" b="1">
                          <a:effectLst/>
                        </a:rPr>
                        <a:t>Key</a:t>
                      </a:r>
                      <a:r>
                        <a:rPr lang="en-US" sz="1400" b="1" spc="-45">
                          <a:effectLst/>
                        </a:rPr>
                        <a:t> </a:t>
                      </a:r>
                      <a:r>
                        <a:rPr lang="en-US" sz="1400" b="1">
                          <a:effectLst/>
                        </a:rPr>
                        <a:t>terms</a:t>
                      </a:r>
                      <a:r>
                        <a:rPr lang="en-US" sz="1400" b="1" spc="-20">
                          <a:effectLst/>
                        </a:rPr>
                        <a:t> </a:t>
                      </a:r>
                      <a:r>
                        <a:rPr lang="en-US" sz="1400" b="1">
                          <a:effectLst/>
                        </a:rPr>
                        <a:t>were</a:t>
                      </a:r>
                      <a:r>
                        <a:rPr lang="en-US" sz="1400" b="1" spc="-55">
                          <a:effectLst/>
                        </a:rPr>
                        <a:t> </a:t>
                      </a:r>
                      <a:r>
                        <a:rPr lang="en-US" sz="1400" b="1">
                          <a:effectLst/>
                        </a:rPr>
                        <a:t>defined</a:t>
                      </a:r>
                      <a:r>
                        <a:rPr lang="en-US" sz="1400" b="1" spc="-45">
                          <a:effectLst/>
                        </a:rPr>
                        <a:t> </a:t>
                      </a:r>
                      <a:r>
                        <a:rPr lang="en-US" sz="1400" b="1">
                          <a:effectLst/>
                        </a:rPr>
                        <a:t>and</a:t>
                      </a:r>
                      <a:r>
                        <a:rPr lang="en-US" sz="1400" b="1" spc="-45">
                          <a:effectLst/>
                        </a:rPr>
                        <a:t> </a:t>
                      </a:r>
                      <a:r>
                        <a:rPr lang="en-US" sz="1400" b="1">
                          <a:effectLst/>
                        </a:rPr>
                        <a:t>background information was provided where</a:t>
                      </a:r>
                      <a:r>
                        <a:rPr lang="en-US" sz="1400" b="1" spc="-5">
                          <a:effectLst/>
                        </a:rPr>
                        <a:t> </a:t>
                      </a:r>
                      <a:r>
                        <a:rPr lang="en-US" sz="1400" b="1">
                          <a:effectLst/>
                        </a:rPr>
                        <a:t>useful.</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68737165"/>
                  </a:ext>
                </a:extLst>
              </a:tr>
              <a:tr h="618601">
                <a:tc>
                  <a:txBody>
                    <a:bodyPr/>
                    <a:lstStyle/>
                    <a:p>
                      <a:pPr marL="69850" marR="0">
                        <a:lnSpc>
                          <a:spcPts val="1350"/>
                        </a:lnSpc>
                        <a:spcBef>
                          <a:spcPts val="155"/>
                        </a:spcBef>
                        <a:spcAft>
                          <a:spcPts val="0"/>
                        </a:spcAft>
                      </a:pPr>
                      <a:r>
                        <a:rPr lang="en-US" sz="1400" b="1">
                          <a:effectLst/>
                        </a:rPr>
                        <a:t>The</a:t>
                      </a:r>
                      <a:r>
                        <a:rPr lang="en-US" sz="1400" b="1" spc="-65">
                          <a:effectLst/>
                        </a:rPr>
                        <a:t> </a:t>
                      </a:r>
                      <a:r>
                        <a:rPr lang="en-US" sz="1400" b="1">
                          <a:effectLst/>
                        </a:rPr>
                        <a:t>research</a:t>
                      </a:r>
                      <a:r>
                        <a:rPr lang="en-US" sz="1400" b="1" spc="-35">
                          <a:effectLst/>
                        </a:rPr>
                        <a:t> </a:t>
                      </a:r>
                      <a:r>
                        <a:rPr lang="en-US" sz="1400" b="1">
                          <a:effectLst/>
                        </a:rPr>
                        <a:t>was</a:t>
                      </a:r>
                      <a:r>
                        <a:rPr lang="en-US" sz="1400" b="1" spc="-30">
                          <a:effectLst/>
                        </a:rPr>
                        <a:t> </a:t>
                      </a:r>
                      <a:r>
                        <a:rPr lang="en-US" sz="1400" b="1">
                          <a:effectLst/>
                        </a:rPr>
                        <a:t>presented</a:t>
                      </a:r>
                      <a:r>
                        <a:rPr lang="en-US" sz="1400" b="1" spc="-55">
                          <a:effectLst/>
                        </a:rPr>
                        <a:t> </a:t>
                      </a:r>
                      <a:r>
                        <a:rPr lang="en-US" sz="1400" b="1">
                          <a:effectLst/>
                        </a:rPr>
                        <a:t>as</a:t>
                      </a:r>
                      <a:r>
                        <a:rPr lang="en-US" sz="1400" b="1" spc="-30">
                          <a:effectLst/>
                        </a:rPr>
                        <a:t> </a:t>
                      </a:r>
                      <a:r>
                        <a:rPr lang="en-US" sz="1400" b="1">
                          <a:effectLst/>
                        </a:rPr>
                        <a:t>significant</a:t>
                      </a:r>
                      <a:r>
                        <a:rPr lang="en-US" sz="1400" b="1" spc="-30">
                          <a:effectLst/>
                        </a:rPr>
                        <a:t> </a:t>
                      </a:r>
                      <a:r>
                        <a:rPr lang="en-US" sz="1400" b="1">
                          <a:effectLst/>
                        </a:rPr>
                        <a:t>and purposeful and not overly generalized</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182501785"/>
                  </a:ext>
                </a:extLst>
              </a:tr>
              <a:tr h="618601">
                <a:tc>
                  <a:txBody>
                    <a:bodyPr/>
                    <a:lstStyle/>
                    <a:p>
                      <a:pPr marL="69850" marR="0">
                        <a:lnSpc>
                          <a:spcPts val="1350"/>
                        </a:lnSpc>
                        <a:spcBef>
                          <a:spcPts val="155"/>
                        </a:spcBef>
                        <a:spcAft>
                          <a:spcPts val="0"/>
                        </a:spcAft>
                      </a:pPr>
                      <a:r>
                        <a:rPr lang="en-US" sz="1400" b="1">
                          <a:effectLst/>
                        </a:rPr>
                        <a:t>The</a:t>
                      </a:r>
                      <a:r>
                        <a:rPr lang="en-US" sz="1400" b="1" spc="-50">
                          <a:effectLst/>
                        </a:rPr>
                        <a:t> </a:t>
                      </a:r>
                      <a:r>
                        <a:rPr lang="en-US" sz="1400" b="1">
                          <a:effectLst/>
                        </a:rPr>
                        <a:t>presentation</a:t>
                      </a:r>
                      <a:r>
                        <a:rPr lang="en-US" sz="1400" b="1" spc="-40">
                          <a:effectLst/>
                        </a:rPr>
                        <a:t> </a:t>
                      </a:r>
                      <a:r>
                        <a:rPr lang="en-US" sz="1400" b="1">
                          <a:effectLst/>
                        </a:rPr>
                        <a:t>stimulated</a:t>
                      </a:r>
                      <a:r>
                        <a:rPr lang="en-US" sz="1400" b="1" spc="-15">
                          <a:effectLst/>
                        </a:rPr>
                        <a:t> </a:t>
                      </a:r>
                      <a:r>
                        <a:rPr lang="en-US" sz="1400" b="1">
                          <a:effectLst/>
                        </a:rPr>
                        <a:t>my</a:t>
                      </a:r>
                      <a:r>
                        <a:rPr lang="en-US" sz="1400" b="1" spc="-40">
                          <a:effectLst/>
                        </a:rPr>
                        <a:t> </a:t>
                      </a:r>
                      <a:r>
                        <a:rPr lang="en-US" sz="1400" b="1">
                          <a:effectLst/>
                        </a:rPr>
                        <a:t>interest</a:t>
                      </a:r>
                      <a:r>
                        <a:rPr lang="en-US" sz="1400" b="1" spc="-10">
                          <a:effectLst/>
                        </a:rPr>
                        <a:t> </a:t>
                      </a:r>
                      <a:r>
                        <a:rPr lang="en-US" sz="1400" b="1">
                          <a:effectLst/>
                        </a:rPr>
                        <a:t>in</a:t>
                      </a:r>
                      <a:r>
                        <a:rPr lang="en-US" sz="1400" b="1" spc="-40">
                          <a:effectLst/>
                        </a:rPr>
                        <a:t> </a:t>
                      </a:r>
                      <a:r>
                        <a:rPr lang="en-US" sz="1400" b="1">
                          <a:effectLst/>
                        </a:rPr>
                        <a:t>the research and made me want to learn more.</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520972544"/>
                  </a:ext>
                </a:extLst>
              </a:tr>
              <a:tr h="894103">
                <a:tc>
                  <a:txBody>
                    <a:bodyPr/>
                    <a:lstStyle/>
                    <a:p>
                      <a:pPr marL="69850" marR="41910">
                        <a:lnSpc>
                          <a:spcPts val="1350"/>
                        </a:lnSpc>
                        <a:spcBef>
                          <a:spcPts val="135"/>
                        </a:spcBef>
                        <a:spcAft>
                          <a:spcPts val="0"/>
                        </a:spcAft>
                      </a:pPr>
                      <a:r>
                        <a:rPr lang="en-US" sz="1400" b="1">
                          <a:effectLst/>
                        </a:rPr>
                        <a:t>The</a:t>
                      </a:r>
                      <a:r>
                        <a:rPr lang="en-US" sz="1400" b="1" spc="-50">
                          <a:effectLst/>
                        </a:rPr>
                        <a:t> </a:t>
                      </a:r>
                      <a:r>
                        <a:rPr lang="en-US" sz="1400" b="1">
                          <a:effectLst/>
                        </a:rPr>
                        <a:t>presenter</a:t>
                      </a:r>
                      <a:r>
                        <a:rPr lang="en-US" sz="1400" b="1" spc="-5">
                          <a:effectLst/>
                        </a:rPr>
                        <a:t> </a:t>
                      </a:r>
                      <a:r>
                        <a:rPr lang="en-US" sz="1400" b="1">
                          <a:effectLst/>
                        </a:rPr>
                        <a:t>spoke</a:t>
                      </a:r>
                      <a:r>
                        <a:rPr lang="en-US" sz="1400" b="1" spc="-50">
                          <a:effectLst/>
                        </a:rPr>
                        <a:t> </a:t>
                      </a:r>
                      <a:r>
                        <a:rPr lang="en-US" sz="1400" b="1">
                          <a:effectLst/>
                        </a:rPr>
                        <a:t>at</a:t>
                      </a:r>
                      <a:r>
                        <a:rPr lang="en-US" sz="1400" b="1" spc="-35">
                          <a:effectLst/>
                        </a:rPr>
                        <a:t> </a:t>
                      </a:r>
                      <a:r>
                        <a:rPr lang="en-US" sz="1400" b="1">
                          <a:effectLst/>
                        </a:rPr>
                        <a:t>an</a:t>
                      </a:r>
                      <a:r>
                        <a:rPr lang="en-US" sz="1400" b="1" spc="-40">
                          <a:effectLst/>
                        </a:rPr>
                        <a:t> </a:t>
                      </a:r>
                      <a:r>
                        <a:rPr lang="en-US" sz="1400" b="1">
                          <a:effectLst/>
                        </a:rPr>
                        <a:t>even</a:t>
                      </a:r>
                      <a:r>
                        <a:rPr lang="en-US" sz="1400" b="1" spc="-40">
                          <a:effectLst/>
                        </a:rPr>
                        <a:t> </a:t>
                      </a:r>
                      <a:r>
                        <a:rPr lang="en-US" sz="1400" b="1">
                          <a:effectLst/>
                        </a:rPr>
                        <a:t>pace;</a:t>
                      </a:r>
                      <a:r>
                        <a:rPr lang="en-US" sz="1400" b="1" spc="-10">
                          <a:effectLst/>
                        </a:rPr>
                        <a:t> </a:t>
                      </a:r>
                      <a:r>
                        <a:rPr lang="en-US" sz="1400" b="1">
                          <a:effectLst/>
                        </a:rPr>
                        <a:t>various aspects of the presentation were allotted sufficient time.</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490985868"/>
                  </a:ext>
                </a:extLst>
              </a:tr>
              <a:tr h="618601">
                <a:tc>
                  <a:txBody>
                    <a:bodyPr/>
                    <a:lstStyle/>
                    <a:p>
                      <a:pPr marL="69850" marR="0">
                        <a:lnSpc>
                          <a:spcPts val="1350"/>
                        </a:lnSpc>
                        <a:spcBef>
                          <a:spcPts val="155"/>
                        </a:spcBef>
                        <a:spcAft>
                          <a:spcPts val="0"/>
                        </a:spcAft>
                      </a:pPr>
                      <a:r>
                        <a:rPr lang="en-US" sz="1400" b="1" dirty="0">
                          <a:effectLst/>
                        </a:rPr>
                        <a:t>The</a:t>
                      </a:r>
                      <a:r>
                        <a:rPr lang="en-US" sz="1400" b="1" spc="-55" dirty="0">
                          <a:effectLst/>
                        </a:rPr>
                        <a:t> </a:t>
                      </a:r>
                      <a:r>
                        <a:rPr lang="en-US" sz="1400" b="1" dirty="0">
                          <a:effectLst/>
                        </a:rPr>
                        <a:t>single</a:t>
                      </a:r>
                      <a:r>
                        <a:rPr lang="en-US" sz="1400" b="1" spc="-55" dirty="0">
                          <a:effectLst/>
                        </a:rPr>
                        <a:t> </a:t>
                      </a:r>
                      <a:r>
                        <a:rPr lang="en-US" sz="1400" b="1" dirty="0">
                          <a:effectLst/>
                        </a:rPr>
                        <a:t>PowerPoint</a:t>
                      </a:r>
                      <a:r>
                        <a:rPr lang="en-US" sz="1400" b="1" spc="-20" dirty="0">
                          <a:effectLst/>
                        </a:rPr>
                        <a:t> </a:t>
                      </a:r>
                      <a:r>
                        <a:rPr lang="en-US" sz="1400" b="1" dirty="0">
                          <a:effectLst/>
                        </a:rPr>
                        <a:t>slide</a:t>
                      </a:r>
                      <a:r>
                        <a:rPr lang="en-US" sz="1400" b="1" spc="-30" dirty="0">
                          <a:effectLst/>
                        </a:rPr>
                        <a:t> </a:t>
                      </a:r>
                      <a:r>
                        <a:rPr lang="en-US" sz="1400" b="1" dirty="0">
                          <a:effectLst/>
                        </a:rPr>
                        <a:t>was</a:t>
                      </a:r>
                      <a:r>
                        <a:rPr lang="en-US" sz="1400" b="1" spc="-20" dirty="0">
                          <a:effectLst/>
                        </a:rPr>
                        <a:t> </a:t>
                      </a:r>
                      <a:r>
                        <a:rPr lang="en-US" sz="1400" b="1" dirty="0">
                          <a:effectLst/>
                        </a:rPr>
                        <a:t>legible,</a:t>
                      </a:r>
                      <a:r>
                        <a:rPr lang="en-US" sz="1400" b="1" spc="-10" dirty="0">
                          <a:effectLst/>
                        </a:rPr>
                        <a:t> </a:t>
                      </a:r>
                      <a:r>
                        <a:rPr lang="en-US" sz="1400" b="1" dirty="0">
                          <a:effectLst/>
                        </a:rPr>
                        <a:t>concise and enhanced the presentation.</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077060444"/>
                  </a:ext>
                </a:extLst>
              </a:tr>
            </a:tbl>
          </a:graphicData>
        </a:graphic>
      </p:graphicFrame>
      <p:sp>
        <p:nvSpPr>
          <p:cNvPr id="6" name="Rectangular Callout 5"/>
          <p:cNvSpPr/>
          <p:nvPr/>
        </p:nvSpPr>
        <p:spPr>
          <a:xfrm>
            <a:off x="4167637" y="727225"/>
            <a:ext cx="3068515" cy="810156"/>
          </a:xfrm>
          <a:prstGeom prst="wedgeRectCallout">
            <a:avLst>
              <a:gd name="adj1" fmla="val -38598"/>
              <a:gd name="adj2" fmla="val 1026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 were not difficult to understand because of technical language</a:t>
            </a:r>
            <a:endParaRPr lang="en-US" dirty="0"/>
          </a:p>
        </p:txBody>
      </p:sp>
      <p:sp>
        <p:nvSpPr>
          <p:cNvPr id="7" name="Rectangular Callout 6"/>
          <p:cNvSpPr/>
          <p:nvPr/>
        </p:nvSpPr>
        <p:spPr>
          <a:xfrm>
            <a:off x="6413757" y="1537381"/>
            <a:ext cx="3559185" cy="1014716"/>
          </a:xfrm>
          <a:prstGeom prst="wedgeRectCallout">
            <a:avLst>
              <a:gd name="adj1" fmla="val -38598"/>
              <a:gd name="adj2" fmla="val 1026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If you had difficult language, you defined/explained it. AND you provided useful background information</a:t>
            </a:r>
            <a:endParaRPr lang="en-US" dirty="0"/>
          </a:p>
        </p:txBody>
      </p:sp>
      <p:sp>
        <p:nvSpPr>
          <p:cNvPr id="8" name="Rectangular Callout 7"/>
          <p:cNvSpPr/>
          <p:nvPr/>
        </p:nvSpPr>
        <p:spPr>
          <a:xfrm>
            <a:off x="7524710" y="2756657"/>
            <a:ext cx="3068515" cy="810156"/>
          </a:xfrm>
          <a:prstGeom prst="wedgeRectCallout">
            <a:avLst>
              <a:gd name="adj1" fmla="val -75917"/>
              <a:gd name="adj2" fmla="val 783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Significance was understandable and was not overgeneralized</a:t>
            </a:r>
            <a:endParaRPr lang="en-US" dirty="0"/>
          </a:p>
        </p:txBody>
      </p:sp>
      <p:sp>
        <p:nvSpPr>
          <p:cNvPr id="9" name="Rectangular Callout 8"/>
          <p:cNvSpPr/>
          <p:nvPr/>
        </p:nvSpPr>
        <p:spPr>
          <a:xfrm>
            <a:off x="8524567" y="3669093"/>
            <a:ext cx="3068515" cy="810156"/>
          </a:xfrm>
          <a:prstGeom prst="wedgeRectCallout">
            <a:avLst>
              <a:gd name="adj1" fmla="val -98475"/>
              <a:gd name="adj2" fmla="val 393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 were not difficult to understand because of technical language</a:t>
            </a:r>
            <a:endParaRPr lang="en-US" dirty="0"/>
          </a:p>
        </p:txBody>
      </p:sp>
      <p:sp>
        <p:nvSpPr>
          <p:cNvPr id="10" name="Rectangular Callout 9"/>
          <p:cNvSpPr/>
          <p:nvPr/>
        </p:nvSpPr>
        <p:spPr>
          <a:xfrm>
            <a:off x="7236152" y="4683809"/>
            <a:ext cx="3068515" cy="810156"/>
          </a:xfrm>
          <a:prstGeom prst="wedgeRectCallout">
            <a:avLst>
              <a:gd name="adj1" fmla="val -70904"/>
              <a:gd name="adj2" fmla="val 27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Good Voice Performance</a:t>
            </a:r>
            <a:endParaRPr lang="en-US" dirty="0"/>
          </a:p>
        </p:txBody>
      </p:sp>
      <p:sp>
        <p:nvSpPr>
          <p:cNvPr id="11" name="Rectangular Callout 10"/>
          <p:cNvSpPr/>
          <p:nvPr/>
        </p:nvSpPr>
        <p:spPr>
          <a:xfrm>
            <a:off x="7371461" y="5630786"/>
            <a:ext cx="3068515" cy="810156"/>
          </a:xfrm>
          <a:prstGeom prst="wedgeRectCallout">
            <a:avLst>
              <a:gd name="adj1" fmla="val -74524"/>
              <a:gd name="adj2" fmla="val -2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How good the PPT was</a:t>
            </a:r>
            <a:endParaRPr lang="en-US" dirty="0"/>
          </a:p>
        </p:txBody>
      </p:sp>
    </p:spTree>
    <p:extLst>
      <p:ext uri="{BB962C8B-B14F-4D97-AF65-F5344CB8AC3E}">
        <p14:creationId xmlns:p14="http://schemas.microsoft.com/office/powerpoint/2010/main" val="343831443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3MT Workshop</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739142" y="1660825"/>
            <a:ext cx="11452858" cy="2862322"/>
          </a:xfrm>
          <a:prstGeom prst="rect">
            <a:avLst/>
          </a:prstGeom>
        </p:spPr>
        <p:txBody>
          <a:bodyPr wrap="square">
            <a:spAutoFit/>
          </a:bodyPr>
          <a:lstStyle/>
          <a:p>
            <a:pPr marL="457200" lvl="0" indent="-457200">
              <a:buFont typeface="Arial" panose="020B0604020202020204" pitchFamily="34" charset="0"/>
              <a:buChar char="•"/>
              <a:defRPr/>
            </a:pPr>
            <a:r>
              <a:rPr lang="en-US" sz="3600" b="1" dirty="0">
                <a:solidFill>
                  <a:srgbClr val="172144"/>
                </a:solidFill>
                <a:latin typeface="Calibri" panose="020F0502020204030204" pitchFamily="34" charset="0"/>
                <a:cs typeface="Calibri" panose="020F0502020204030204" pitchFamily="34" charset="0"/>
              </a:rPr>
              <a:t>Period 3 (10:20-11:10)</a:t>
            </a:r>
          </a:p>
          <a:p>
            <a:pPr marL="914400" lvl="1" indent="-457200">
              <a:buFont typeface="Arial" panose="020B0604020202020204" pitchFamily="34" charset="0"/>
              <a:buChar char="•"/>
              <a:defRPr/>
            </a:pPr>
            <a:r>
              <a:rPr lang="en-US" sz="3600" b="1" dirty="0">
                <a:solidFill>
                  <a:srgbClr val="172144"/>
                </a:solidFill>
                <a:latin typeface="Calibri" panose="020F0502020204030204" pitchFamily="34" charset="0"/>
                <a:cs typeface="Calibri" panose="020F0502020204030204" pitchFamily="34" charset="0"/>
              </a:rPr>
              <a:t>3MT Workshop</a:t>
            </a:r>
          </a:p>
          <a:p>
            <a:pPr marL="1371600" lvl="2" indent="-457200">
              <a:buFont typeface="Arial" panose="020B0604020202020204" pitchFamily="34" charset="0"/>
              <a:buChar char="•"/>
              <a:defRPr/>
            </a:pPr>
            <a:r>
              <a:rPr lang="zh-TW" altLang="en-US" sz="3600" b="1" dirty="0">
                <a:solidFill>
                  <a:srgbClr val="172144"/>
                </a:solidFill>
                <a:latin typeface="Calibri" panose="020F0502020204030204" pitchFamily="34" charset="0"/>
                <a:cs typeface="Calibri" panose="020F0502020204030204" pitchFamily="34" charset="0"/>
              </a:rPr>
              <a:t>共同</a:t>
            </a:r>
            <a:r>
              <a:rPr lang="en-US" altLang="zh-TW" sz="3600" b="1" dirty="0">
                <a:solidFill>
                  <a:srgbClr val="172144"/>
                </a:solidFill>
                <a:latin typeface="Calibri" panose="020F0502020204030204" pitchFamily="34" charset="0"/>
                <a:cs typeface="Calibri" panose="020F0502020204030204" pitchFamily="34" charset="0"/>
              </a:rPr>
              <a:t>303 </a:t>
            </a:r>
          </a:p>
          <a:p>
            <a:pPr marL="1371600" lvl="2" indent="-457200">
              <a:buFont typeface="Arial" panose="020B0604020202020204" pitchFamily="34" charset="0"/>
              <a:buChar char="•"/>
              <a:defRPr/>
            </a:pPr>
            <a:r>
              <a:rPr lang="zh-TW" altLang="en-US" sz="3600" b="1" dirty="0">
                <a:solidFill>
                  <a:srgbClr val="172144"/>
                </a:solidFill>
                <a:latin typeface="Calibri" panose="020F0502020204030204" pitchFamily="34" charset="0"/>
                <a:cs typeface="Calibri" panose="020F0502020204030204" pitchFamily="34" charset="0"/>
              </a:rPr>
              <a:t>共同</a:t>
            </a:r>
            <a:r>
              <a:rPr lang="en-US" altLang="zh-TW" sz="3600" b="1" dirty="0">
                <a:solidFill>
                  <a:srgbClr val="172144"/>
                </a:solidFill>
                <a:latin typeface="Calibri" panose="020F0502020204030204" pitchFamily="34" charset="0"/>
                <a:cs typeface="Calibri" panose="020F0502020204030204" pitchFamily="34" charset="0"/>
              </a:rPr>
              <a:t>402</a:t>
            </a:r>
          </a:p>
          <a:p>
            <a:pPr marL="1371600" lvl="2" indent="-457200">
              <a:buFont typeface="Arial" panose="020B0604020202020204" pitchFamily="34" charset="0"/>
              <a:buChar char="•"/>
              <a:defRPr/>
            </a:pPr>
            <a:r>
              <a:rPr lang="zh-TW" altLang="en-US" sz="3600" b="1" dirty="0">
                <a:solidFill>
                  <a:srgbClr val="172144"/>
                </a:solidFill>
                <a:latin typeface="Calibri" panose="020F0502020204030204" pitchFamily="34" charset="0"/>
                <a:cs typeface="Calibri" panose="020F0502020204030204" pitchFamily="34" charset="0"/>
              </a:rPr>
              <a:t>共同</a:t>
            </a:r>
            <a:r>
              <a:rPr lang="en-US" altLang="zh-TW" sz="3600" b="1" dirty="0">
                <a:solidFill>
                  <a:srgbClr val="172144"/>
                </a:solidFill>
                <a:latin typeface="Calibri" panose="020F0502020204030204" pitchFamily="34" charset="0"/>
                <a:cs typeface="Calibri" panose="020F0502020204030204" pitchFamily="34" charset="0"/>
              </a:rPr>
              <a:t>401</a:t>
            </a:r>
            <a:endParaRPr lang="en-US" sz="3600" b="1" dirty="0">
              <a:solidFill>
                <a:srgbClr val="17214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324936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3MT Workshop</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739142" y="2551837"/>
            <a:ext cx="11452858" cy="646331"/>
          </a:xfrm>
          <a:prstGeom prst="rect">
            <a:avLst/>
          </a:prstGeom>
        </p:spPr>
        <p:txBody>
          <a:bodyPr wrap="square">
            <a:spAutoFit/>
          </a:bodyPr>
          <a:lstStyle/>
          <a:p>
            <a:pPr marL="457200" lvl="0" indent="-457200">
              <a:buFont typeface="Arial" panose="020B0604020202020204" pitchFamily="34" charset="0"/>
              <a:buChar char="•"/>
              <a:defRPr/>
            </a:pPr>
            <a:r>
              <a:rPr lang="en-US" sz="3600" b="1" dirty="0" smtClean="0">
                <a:solidFill>
                  <a:srgbClr val="172144"/>
                </a:solidFill>
                <a:latin typeface="Calibri" panose="020F0502020204030204" pitchFamily="34" charset="0"/>
                <a:cs typeface="Calibri" panose="020F0502020204030204" pitchFamily="34" charset="0"/>
              </a:rPr>
              <a:t>Return to class @ 11:20</a:t>
            </a:r>
            <a:endParaRPr lang="en-US" sz="3600" b="1" dirty="0">
              <a:solidFill>
                <a:srgbClr val="17214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903369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380942"/>
            <a:ext cx="11142980" cy="590931"/>
          </a:xfrm>
        </p:spPr>
        <p:txBody>
          <a:bodyPr/>
          <a:lstStyle/>
          <a:p>
            <a:pPr lvl="0"/>
            <a:r>
              <a:rPr lang="en-US" sz="3600" dirty="0"/>
              <a:t>Levels of Emphasis</a:t>
            </a:r>
          </a:p>
        </p:txBody>
      </p:sp>
      <p:sp>
        <p:nvSpPr>
          <p:cNvPr id="6" name="Title 1"/>
          <p:cNvSpPr txBox="1">
            <a:spLocks/>
          </p:cNvSpPr>
          <p:nvPr/>
        </p:nvSpPr>
        <p:spPr>
          <a:xfrm>
            <a:off x="795564" y="1832580"/>
            <a:ext cx="4618264" cy="3785652"/>
          </a:xfrm>
          <a:prstGeom prst="rect">
            <a:avLst/>
          </a:prstGeom>
          <a:noFill/>
        </p:spPr>
        <p:txBody>
          <a:bodyPr wrap="square" numCol="1" rtlCol="0">
            <a:spAutoFit/>
          </a:bodyPr>
          <a:lstStyle>
            <a:lvl1pPr algn="l" defTabSz="914411" rtl="0" eaLnBrk="1" latinLnBrk="0" hangingPunct="1">
              <a:lnSpc>
                <a:spcPct val="90000"/>
              </a:lnSpc>
              <a:spcBef>
                <a:spcPct val="0"/>
              </a:spcBef>
              <a:buNone/>
              <a:defRPr lang="uk-UA" sz="2250" b="1" kern="1200">
                <a:solidFill>
                  <a:schemeClr val="tx1"/>
                </a:solidFill>
                <a:latin typeface="+mn-lt"/>
                <a:ea typeface="Roboto Condensed" panose="02000000000000000000" pitchFamily="2" charset="0"/>
                <a:cs typeface="+mn-cs"/>
              </a:defRPr>
            </a:lvl1pPr>
          </a:lstStyle>
          <a:p>
            <a:pPr marL="0" marR="0" lvl="0" indent="0" algn="l" defTabSz="914411"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Stressing certain words to highlight importance</a:t>
            </a:r>
            <a:endParaRPr kumimoji="0" lang="en-US" sz="5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0267" y="1832580"/>
            <a:ext cx="6303470" cy="4178300"/>
          </a:xfrm>
          <a:prstGeom prst="rect">
            <a:avLst/>
          </a:prstGeom>
        </p:spPr>
      </p:pic>
    </p:spTree>
    <p:extLst>
      <p:ext uri="{BB962C8B-B14F-4D97-AF65-F5344CB8AC3E}">
        <p14:creationId xmlns:p14="http://schemas.microsoft.com/office/powerpoint/2010/main" val="27309977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Picture Placeholder 3"/>
          <p:cNvSpPr>
            <a:spLocks noGrp="1" noTextEdit="1"/>
          </p:cNvSpPr>
          <p:nvPr>
            <p:ph type="pic" sz="quarter" idx="10"/>
          </p:nvPr>
        </p:nvSpPr>
        <p:spPr>
          <a:xfrm>
            <a:off x="0" y="0"/>
            <a:ext cx="9212580" cy="6858000"/>
          </a:xfrm>
          <a:custGeom>
            <a:avLst/>
            <a:gdLst>
              <a:gd name="T0" fmla="*/ 0 w 12192000"/>
              <a:gd name="T1" fmla="*/ 0 h 6858000"/>
              <a:gd name="T2" fmla="*/ 12192000 w 12192000"/>
              <a:gd name="T3" fmla="*/ 0 h 6858000"/>
              <a:gd name="T4" fmla="*/ 12192000 w 12192000"/>
              <a:gd name="T5" fmla="*/ 6858000 h 6858000"/>
              <a:gd name="T6" fmla="*/ 0 w 12192000"/>
              <a:gd name="T7" fmla="*/ 6858000 h 6858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92000" h="6858000">
                <a:moveTo>
                  <a:pt x="0" y="0"/>
                </a:moveTo>
                <a:lnTo>
                  <a:pt x="12192000" y="0"/>
                </a:lnTo>
                <a:lnTo>
                  <a:pt x="12192000" y="6858000"/>
                </a:lnTo>
                <a:lnTo>
                  <a:pt x="0" y="6858000"/>
                </a:lnTo>
                <a:lnTo>
                  <a:pt x="0" y="0"/>
                </a:lnTo>
                <a:close/>
              </a:path>
            </a:pathLst>
          </a:custGeom>
          <a:blipFill dpi="0" rotWithShape="0">
            <a:blip r:embed="rId3"/>
            <a:srcRect/>
            <a:stretch>
              <a:fillRect l="-20000" r="20000"/>
            </a:stretch>
          </a:blipFill>
        </p:spPr>
      </p:sp>
      <p:sp>
        <p:nvSpPr>
          <p:cNvPr id="6" name="Freeform 6">
            <a:extLst>
              <a:ext uri="{FF2B5EF4-FFF2-40B4-BE49-F238E27FC236}">
                <a16:creationId xmlns:a16="http://schemas.microsoft.com/office/drawing/2014/main" id="{78C7FFDC-1C54-468D-8565-34C222811F45}"/>
              </a:ext>
            </a:extLst>
          </p:cNvPr>
          <p:cNvSpPr>
            <a:spLocks/>
          </p:cNvSpPr>
          <p:nvPr/>
        </p:nvSpPr>
        <p:spPr bwMode="auto">
          <a:xfrm>
            <a:off x="5157788" y="0"/>
            <a:ext cx="7034212" cy="6858000"/>
          </a:xfrm>
          <a:custGeom>
            <a:avLst/>
            <a:gdLst>
              <a:gd name="T0" fmla="*/ 0 w 1348"/>
              <a:gd name="T1" fmla="*/ 0 h 1314"/>
              <a:gd name="T2" fmla="*/ 320 w 1348"/>
              <a:gd name="T3" fmla="*/ 657 h 1314"/>
              <a:gd name="T4" fmla="*/ 0 w 1348"/>
              <a:gd name="T5" fmla="*/ 1314 h 1314"/>
              <a:gd name="T6" fmla="*/ 1348 w 1348"/>
              <a:gd name="T7" fmla="*/ 1314 h 1314"/>
              <a:gd name="T8" fmla="*/ 1348 w 1348"/>
              <a:gd name="T9" fmla="*/ 0 h 1314"/>
              <a:gd name="T10" fmla="*/ 0 w 1348"/>
              <a:gd name="T11" fmla="*/ 0 h 1314"/>
            </a:gdLst>
            <a:ahLst/>
            <a:cxnLst>
              <a:cxn ang="0">
                <a:pos x="T0" y="T1"/>
              </a:cxn>
              <a:cxn ang="0">
                <a:pos x="T2" y="T3"/>
              </a:cxn>
              <a:cxn ang="0">
                <a:pos x="T4" y="T5"/>
              </a:cxn>
              <a:cxn ang="0">
                <a:pos x="T6" y="T7"/>
              </a:cxn>
              <a:cxn ang="0">
                <a:pos x="T8" y="T9"/>
              </a:cxn>
              <a:cxn ang="0">
                <a:pos x="T10" y="T11"/>
              </a:cxn>
            </a:cxnLst>
            <a:rect l="0" t="0" r="r" b="b"/>
            <a:pathLst>
              <a:path w="1348" h="1314">
                <a:moveTo>
                  <a:pt x="0" y="0"/>
                </a:moveTo>
                <a:cubicBezTo>
                  <a:pt x="195" y="153"/>
                  <a:pt x="320" y="390"/>
                  <a:pt x="320" y="657"/>
                </a:cubicBezTo>
                <a:cubicBezTo>
                  <a:pt x="320" y="924"/>
                  <a:pt x="195" y="1161"/>
                  <a:pt x="0" y="1314"/>
                </a:cubicBezTo>
                <a:cubicBezTo>
                  <a:pt x="1348" y="1314"/>
                  <a:pt x="1348" y="1314"/>
                  <a:pt x="1348" y="1314"/>
                </a:cubicBezTo>
                <a:cubicBezTo>
                  <a:pt x="1348" y="0"/>
                  <a:pt x="1348" y="0"/>
                  <a:pt x="1348" y="0"/>
                </a:cubicBezTo>
                <a:lnTo>
                  <a:pt x="0" y="0"/>
                </a:lnTo>
                <a:close/>
              </a:path>
            </a:pathLst>
          </a:custGeom>
          <a:solidFill>
            <a:schemeClr val="tx1"/>
          </a:solidFill>
          <a:ln>
            <a:noFill/>
          </a:ln>
          <a:effectLst>
            <a:outerShdw blurRad="457200" dist="304800" dir="10800000" algn="r" rotWithShape="0">
              <a:prstClr val="black">
                <a:alpha val="3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dirty="0">
              <a:ln>
                <a:noFill/>
              </a:ln>
              <a:solidFill>
                <a:srgbClr val="1C2229"/>
              </a:solidFill>
              <a:effectLst/>
              <a:uLnTx/>
              <a:uFillTx/>
              <a:latin typeface="Calibri" panose="020F0502020204030204"/>
              <a:ea typeface="+mn-ea"/>
              <a:cs typeface="+mn-cs"/>
            </a:endParaRPr>
          </a:p>
        </p:txBody>
      </p:sp>
      <p:sp>
        <p:nvSpPr>
          <p:cNvPr id="7" name="Freeform 7"/>
          <p:cNvSpPr>
            <a:spLocks/>
          </p:cNvSpPr>
          <p:nvPr/>
        </p:nvSpPr>
        <p:spPr bwMode="auto">
          <a:xfrm>
            <a:off x="276225" y="544513"/>
            <a:ext cx="5070475" cy="5068887"/>
          </a:xfrm>
          <a:custGeom>
            <a:avLst/>
            <a:gdLst>
              <a:gd name="T0" fmla="*/ 292427 w 971"/>
              <a:gd name="T1" fmla="*/ 3429570 h 971"/>
              <a:gd name="T2" fmla="*/ 2981710 w 971"/>
              <a:gd name="T3" fmla="*/ 4776341 h 971"/>
              <a:gd name="T4" fmla="*/ 4767602 w 971"/>
              <a:gd name="T5" fmla="*/ 2364681 h 971"/>
              <a:gd name="T6" fmla="*/ 1916440 w 971"/>
              <a:gd name="T7" fmla="*/ 302763 h 971"/>
              <a:gd name="T8" fmla="*/ 292427 w 971"/>
              <a:gd name="T9" fmla="*/ 3429570 h 9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1" h="971">
                <a:moveTo>
                  <a:pt x="56" y="657"/>
                </a:moveTo>
                <a:cubicBezTo>
                  <a:pt x="112" y="895"/>
                  <a:pt x="330" y="971"/>
                  <a:pt x="571" y="915"/>
                </a:cubicBezTo>
                <a:cubicBezTo>
                  <a:pt x="811" y="857"/>
                  <a:pt x="971" y="690"/>
                  <a:pt x="913" y="453"/>
                </a:cubicBezTo>
                <a:cubicBezTo>
                  <a:pt x="858" y="217"/>
                  <a:pt x="607" y="0"/>
                  <a:pt x="367" y="58"/>
                </a:cubicBezTo>
                <a:cubicBezTo>
                  <a:pt x="126" y="115"/>
                  <a:pt x="0" y="421"/>
                  <a:pt x="56" y="657"/>
                </a:cubicBezTo>
                <a:close/>
              </a:path>
            </a:pathLst>
          </a:custGeom>
          <a:solidFill>
            <a:schemeClr val="accent2">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C2229"/>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B29613B0-5420-49C9-81DB-73D9DAE2E3E7}"/>
              </a:ext>
            </a:extLst>
          </p:cNvPr>
          <p:cNvSpPr>
            <a:spLocks/>
          </p:cNvSpPr>
          <p:nvPr/>
        </p:nvSpPr>
        <p:spPr bwMode="auto">
          <a:xfrm>
            <a:off x="601663" y="895350"/>
            <a:ext cx="5295900" cy="5222875"/>
          </a:xfrm>
          <a:custGeom>
            <a:avLst/>
            <a:gdLst>
              <a:gd name="T0" fmla="*/ 200 w 1015"/>
              <a:gd name="T1" fmla="*/ 141 h 1001"/>
              <a:gd name="T2" fmla="*/ 153 w 1015"/>
              <a:gd name="T3" fmla="*/ 714 h 1001"/>
              <a:gd name="T4" fmla="*/ 710 w 1015"/>
              <a:gd name="T5" fmla="*/ 859 h 1001"/>
              <a:gd name="T6" fmla="*/ 871 w 1015"/>
              <a:gd name="T7" fmla="*/ 204 h 1001"/>
              <a:gd name="T8" fmla="*/ 200 w 1015"/>
              <a:gd name="T9" fmla="*/ 141 h 1001"/>
            </a:gdLst>
            <a:ahLst/>
            <a:cxnLst>
              <a:cxn ang="0">
                <a:pos x="T0" y="T1"/>
              </a:cxn>
              <a:cxn ang="0">
                <a:pos x="T2" y="T3"/>
              </a:cxn>
              <a:cxn ang="0">
                <a:pos x="T4" y="T5"/>
              </a:cxn>
              <a:cxn ang="0">
                <a:pos x="T6" y="T7"/>
              </a:cxn>
              <a:cxn ang="0">
                <a:pos x="T8" y="T9"/>
              </a:cxn>
            </a:cxnLst>
            <a:rect l="0" t="0" r="r" b="b"/>
            <a:pathLst>
              <a:path w="1015" h="1001">
                <a:moveTo>
                  <a:pt x="200" y="141"/>
                </a:moveTo>
                <a:cubicBezTo>
                  <a:pt x="0" y="282"/>
                  <a:pt x="10" y="512"/>
                  <a:pt x="153" y="714"/>
                </a:cubicBezTo>
                <a:cubicBezTo>
                  <a:pt x="297" y="916"/>
                  <a:pt x="511" y="1001"/>
                  <a:pt x="710" y="859"/>
                </a:cubicBezTo>
                <a:cubicBezTo>
                  <a:pt x="908" y="719"/>
                  <a:pt x="1015" y="406"/>
                  <a:pt x="871" y="204"/>
                </a:cubicBezTo>
                <a:cubicBezTo>
                  <a:pt x="728" y="2"/>
                  <a:pt x="397" y="0"/>
                  <a:pt x="200" y="141"/>
                </a:cubicBezTo>
                <a:close/>
              </a:path>
            </a:pathLst>
          </a:custGeom>
          <a:solidFill>
            <a:schemeClr val="accent3">
              <a:alpha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dirty="0">
              <a:ln>
                <a:noFill/>
              </a:ln>
              <a:solidFill>
                <a:srgbClr val="1C2229"/>
              </a:solidFill>
              <a:effectLst/>
              <a:uLnTx/>
              <a:uFillTx/>
              <a:latin typeface="Calibri" panose="020F0502020204030204"/>
              <a:ea typeface="+mn-ea"/>
              <a:cs typeface="+mn-cs"/>
            </a:endParaRPr>
          </a:p>
        </p:txBody>
      </p:sp>
      <p:sp>
        <p:nvSpPr>
          <p:cNvPr id="9" name="Freeform 9">
            <a:extLst>
              <a:ext uri="{FF2B5EF4-FFF2-40B4-BE49-F238E27FC236}">
                <a16:creationId xmlns:a16="http://schemas.microsoft.com/office/drawing/2014/main" id="{2C79A8B7-AE22-40D1-8452-1F43446EFF77}"/>
              </a:ext>
            </a:extLst>
          </p:cNvPr>
          <p:cNvSpPr>
            <a:spLocks/>
          </p:cNvSpPr>
          <p:nvPr/>
        </p:nvSpPr>
        <p:spPr bwMode="auto">
          <a:xfrm>
            <a:off x="158750" y="1190625"/>
            <a:ext cx="5197475" cy="5183188"/>
          </a:xfrm>
          <a:custGeom>
            <a:avLst/>
            <a:gdLst>
              <a:gd name="T0" fmla="*/ 418 w 996"/>
              <a:gd name="T1" fmla="*/ 911 h 993"/>
              <a:gd name="T2" fmla="*/ 914 w 996"/>
              <a:gd name="T3" fmla="*/ 620 h 993"/>
              <a:gd name="T4" fmla="*/ 712 w 996"/>
              <a:gd name="T5" fmla="*/ 81 h 993"/>
              <a:gd name="T6" fmla="*/ 84 w 996"/>
              <a:gd name="T7" fmla="*/ 326 h 993"/>
              <a:gd name="T8" fmla="*/ 418 w 996"/>
              <a:gd name="T9" fmla="*/ 911 h 993"/>
            </a:gdLst>
            <a:ahLst/>
            <a:cxnLst>
              <a:cxn ang="0">
                <a:pos x="T0" y="T1"/>
              </a:cxn>
              <a:cxn ang="0">
                <a:pos x="T2" y="T3"/>
              </a:cxn>
              <a:cxn ang="0">
                <a:pos x="T4" y="T5"/>
              </a:cxn>
              <a:cxn ang="0">
                <a:pos x="T6" y="T7"/>
              </a:cxn>
              <a:cxn ang="0">
                <a:pos x="T8" y="T9"/>
              </a:cxn>
            </a:cxnLst>
            <a:rect l="0" t="0" r="r" b="b"/>
            <a:pathLst>
              <a:path w="996" h="993">
                <a:moveTo>
                  <a:pt x="418" y="911"/>
                </a:moveTo>
                <a:cubicBezTo>
                  <a:pt x="648" y="993"/>
                  <a:pt x="831" y="853"/>
                  <a:pt x="914" y="620"/>
                </a:cubicBezTo>
                <a:cubicBezTo>
                  <a:pt x="996" y="386"/>
                  <a:pt x="942" y="162"/>
                  <a:pt x="712" y="81"/>
                </a:cubicBezTo>
                <a:cubicBezTo>
                  <a:pt x="484" y="0"/>
                  <a:pt x="165" y="92"/>
                  <a:pt x="84" y="326"/>
                </a:cubicBezTo>
                <a:cubicBezTo>
                  <a:pt x="0" y="559"/>
                  <a:pt x="190" y="831"/>
                  <a:pt x="418" y="911"/>
                </a:cubicBezTo>
                <a:close/>
              </a:path>
            </a:pathLst>
          </a:custGeom>
          <a:solidFill>
            <a:schemeClr val="accent4">
              <a:alpha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dirty="0">
              <a:ln>
                <a:noFill/>
              </a:ln>
              <a:solidFill>
                <a:srgbClr val="1C2229"/>
              </a:solidFill>
              <a:effectLst/>
              <a:uLnTx/>
              <a:uFillTx/>
              <a:latin typeface="Calibri" panose="020F0502020204030204"/>
              <a:ea typeface="+mn-ea"/>
              <a:cs typeface="+mn-cs"/>
            </a:endParaRPr>
          </a:p>
        </p:txBody>
      </p:sp>
      <p:sp>
        <p:nvSpPr>
          <p:cNvPr id="23" name="TextBox 22"/>
          <p:cNvSpPr txBox="1">
            <a:spLocks noChangeArrowheads="1"/>
          </p:cNvSpPr>
          <p:nvPr/>
        </p:nvSpPr>
        <p:spPr bwMode="auto">
          <a:xfrm>
            <a:off x="1511300" y="1895475"/>
            <a:ext cx="2342308"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altLang="en-US" sz="16600" b="1" i="0" u="none" strike="noStrike" kern="1200" cap="none" spc="0" normalizeH="0" baseline="0" noProof="0" dirty="0" smtClean="0">
                <a:ln>
                  <a:noFill/>
                </a:ln>
                <a:solidFill>
                  <a:srgbClr val="FFFFFF"/>
                </a:solidFill>
                <a:effectLst/>
                <a:uLnTx/>
                <a:uFillTx/>
                <a:latin typeface="Calibri" panose="020F0502020204030204"/>
                <a:ea typeface="+mn-ea"/>
                <a:cs typeface="+mn-cs"/>
              </a:rPr>
              <a:t>0</a:t>
            </a:r>
            <a:r>
              <a:rPr kumimoji="0" lang="en-US" altLang="en-US" sz="16600" b="1" i="0" u="none" strike="noStrike" kern="1200" cap="none" spc="0" normalizeH="0" baseline="0" noProof="0" dirty="0" smtClean="0">
                <a:ln>
                  <a:noFill/>
                </a:ln>
                <a:solidFill>
                  <a:srgbClr val="FFFFFF"/>
                </a:solidFill>
                <a:effectLst/>
                <a:uLnTx/>
                <a:uFillTx/>
                <a:latin typeface="Calibri" panose="020F0502020204030204"/>
                <a:ea typeface="+mn-ea"/>
                <a:cs typeface="+mn-cs"/>
              </a:rPr>
              <a:t>3</a:t>
            </a:r>
            <a:endParaRPr kumimoji="0" lang="id-ID" altLang="en-US" sz="16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TextBox 23"/>
          <p:cNvSpPr txBox="1">
            <a:spLocks noChangeArrowheads="1"/>
          </p:cNvSpPr>
          <p:nvPr/>
        </p:nvSpPr>
        <p:spPr bwMode="auto">
          <a:xfrm>
            <a:off x="7413913" y="2650836"/>
            <a:ext cx="430703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4400" b="1" dirty="0" smtClean="0">
                <a:solidFill>
                  <a:srgbClr val="FFFFFF"/>
                </a:solidFill>
                <a:latin typeface="Calibri" panose="020F0502020204030204"/>
              </a:rPr>
              <a:t>Scriptwriting with AI</a:t>
            </a:r>
            <a:endParaRPr kumimoji="0" lang="id-ID" altLang="en-US" sz="4400" b="1" i="0" u="none" strike="noStrike" kern="1200" cap="none" spc="0" normalizeH="0" baseline="0" noProof="0" dirty="0">
              <a:ln>
                <a:noFill/>
              </a:ln>
              <a:solidFill>
                <a:srgbClr val="00A6D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434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decel="100000" fill="hold"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1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0-#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Effect transition="in" filter="fade">
                                      <p:cBhvr>
                                        <p:cTn id="21" dur="1000"/>
                                        <p:tgtEl>
                                          <p:spTgt spid="23"/>
                                        </p:tgtEl>
                                      </p:cBhvr>
                                    </p:animEffect>
                                  </p:childTnLst>
                                </p:cTn>
                              </p:par>
                              <p:par>
                                <p:cTn id="22" presetID="8" presetClass="emph" presetSubtype="0" repeatCount="indefinite" fill="hold" nodeType="withEffect">
                                  <p:stCondLst>
                                    <p:cond delay="0"/>
                                  </p:stCondLst>
                                  <p:childTnLst>
                                    <p:animRot by="21600000">
                                      <p:cBhvr>
                                        <p:cTn id="23" dur="2500" fill="hold"/>
                                        <p:tgtEl>
                                          <p:spTgt spid="7"/>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500" fill="hold"/>
                                        <p:tgtEl>
                                          <p:spTgt spid="8"/>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500" fill="hold"/>
                                        <p:tgtEl>
                                          <p:spTgt spid="9"/>
                                        </p:tgtEl>
                                        <p:attrNameLst>
                                          <p:attrName>r</p:attrName>
                                        </p:attrNameLst>
                                      </p:cBhvr>
                                    </p:animRot>
                                  </p:childTnLst>
                                </p:cTn>
                              </p:par>
                              <p:par>
                                <p:cTn id="28" presetID="2" presetClass="entr" presetSubtype="2" decel="100000" fill="hold" grpId="0" nodeType="withEffect">
                                  <p:stCondLst>
                                    <p:cond delay="125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1+#ppt_w/2"/>
                                          </p:val>
                                        </p:tav>
                                        <p:tav tm="100000">
                                          <p:val>
                                            <p:strVal val="#ppt_x"/>
                                          </p:val>
                                        </p:tav>
                                      </p:tavLst>
                                    </p:anim>
                                    <p:anim calcmode="lin" valueType="num">
                                      <p:cBhvr additive="base">
                                        <p:cTn id="31"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Scriptwriting with AI / Chat GPT</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662942" y="1253367"/>
            <a:ext cx="11452858" cy="5078313"/>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Ethics</a:t>
            </a:r>
          </a:p>
          <a:p>
            <a:pPr marL="1028700" lvl="1" indent="-571500">
              <a:buFont typeface="Arial" panose="020B0604020202020204" pitchFamily="34" charset="0"/>
              <a:buChar char="•"/>
              <a:defRPr/>
            </a:pPr>
            <a:r>
              <a:rPr lang="en-US" sz="3600" b="1" dirty="0" smtClean="0">
                <a:solidFill>
                  <a:srgbClr val="172144"/>
                </a:solidFill>
                <a:latin typeface="Calibri" panose="020F0502020204030204" pitchFamily="34" charset="0"/>
                <a:cs typeface="Calibri" panose="020F0502020204030204" pitchFamily="34" charset="0"/>
              </a:rPr>
              <a:t>Rules for scriptwriting are much different than paper writing</a:t>
            </a:r>
          </a:p>
          <a:p>
            <a:pPr marL="1485900" lvl="2" indent="-571500">
              <a:buFont typeface="Arial" panose="020B0604020202020204" pitchFamily="34" charset="0"/>
              <a:buChar char="•"/>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Much</a:t>
            </a:r>
            <a:r>
              <a:rPr kumimoji="0" lang="en-US" sz="3600" b="1" i="0" u="none" strike="noStrike" kern="1200" cap="none" spc="0" normalizeH="0" noProof="0" dirty="0" smtClean="0">
                <a:ln>
                  <a:noFill/>
                </a:ln>
                <a:solidFill>
                  <a:srgbClr val="172144"/>
                </a:solidFill>
                <a:effectLst/>
                <a:uLnTx/>
                <a:uFillTx/>
                <a:latin typeface="Calibri" panose="020F0502020204030204" pitchFamily="34" charset="0"/>
                <a:ea typeface="+mn-ea"/>
                <a:cs typeface="Calibri" panose="020F0502020204030204" pitchFamily="34" charset="0"/>
              </a:rPr>
              <a:t> more lax and more acceptable for scriptwriting</a:t>
            </a:r>
          </a:p>
          <a:p>
            <a:pPr marL="1028700" lvl="1" indent="-571500">
              <a:buFont typeface="Arial" panose="020B0604020202020204" pitchFamily="34" charset="0"/>
              <a:buChar char="•"/>
              <a:defRPr/>
            </a:pPr>
            <a:endParaRPr lang="en-US" sz="3600" b="1" baseline="0" dirty="0">
              <a:solidFill>
                <a:srgbClr val="172144"/>
              </a:solidFill>
              <a:latin typeface="Calibri" panose="020F0502020204030204" pitchFamily="34" charset="0"/>
              <a:cs typeface="Calibri" panose="020F0502020204030204" pitchFamily="34" charset="0"/>
            </a:endParaRPr>
          </a:p>
          <a:p>
            <a:pPr marL="1028700" lvl="1" indent="-571500">
              <a:buFont typeface="Arial" panose="020B0604020202020204" pitchFamily="34" charset="0"/>
              <a:buChar char="•"/>
              <a:defRPr/>
            </a:pPr>
            <a:r>
              <a:rPr kumimoji="0" lang="en-US" sz="3600" b="1" i="0" u="none" strike="noStrike" kern="1200" cap="none" spc="0" normalizeH="0" noProof="0" dirty="0" smtClean="0">
                <a:ln>
                  <a:noFill/>
                </a:ln>
                <a:solidFill>
                  <a:srgbClr val="172144"/>
                </a:solidFill>
                <a:effectLst/>
                <a:uLnTx/>
                <a:uFillTx/>
                <a:latin typeface="Calibri" panose="020F0502020204030204" pitchFamily="34" charset="0"/>
                <a:ea typeface="+mn-ea"/>
                <a:cs typeface="Calibri" panose="020F0502020204030204" pitchFamily="34" charset="0"/>
              </a:rPr>
              <a:t>You’ll never learn anything if you only use AI</a:t>
            </a:r>
          </a:p>
          <a:p>
            <a:pPr marL="1028700" lvl="1" indent="-571500">
              <a:buFont typeface="Arial" panose="020B0604020202020204" pitchFamily="34" charset="0"/>
              <a:buChar char="•"/>
              <a:defRPr/>
            </a:pPr>
            <a:r>
              <a:rPr lang="en-US" sz="3600" b="1" baseline="0" dirty="0" smtClean="0">
                <a:solidFill>
                  <a:srgbClr val="172144"/>
                </a:solidFill>
                <a:latin typeface="Calibri" panose="020F0502020204030204" pitchFamily="34" charset="0"/>
                <a:cs typeface="Calibri" panose="020F0502020204030204" pitchFamily="34" charset="0"/>
              </a:rPr>
              <a:t>Best if you use AI and learn from what the AI gives you</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1506510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Scriptwriting with AI / Chat GPT</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634367" y="1129542"/>
            <a:ext cx="11452858" cy="6186309"/>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What is Chat GPT?</a:t>
            </a:r>
          </a:p>
          <a:p>
            <a:pPr marL="1028700" lvl="1" indent="-571500">
              <a:buFont typeface="Arial" panose="020B0604020202020204" pitchFamily="34" charset="0"/>
              <a:buChar char="•"/>
              <a:defRPr/>
            </a:pPr>
            <a:r>
              <a:rPr lang="en-US" sz="3600" b="1" dirty="0" smtClean="0">
                <a:solidFill>
                  <a:srgbClr val="172144"/>
                </a:solidFill>
                <a:latin typeface="Calibri" panose="020F0502020204030204" pitchFamily="34" charset="0"/>
                <a:cs typeface="Calibri" panose="020F0502020204030204" pitchFamily="34" charset="0"/>
              </a:rPr>
              <a:t>Language Model</a:t>
            </a:r>
          </a:p>
          <a:p>
            <a:pPr marL="1485900" lvl="2" indent="-571500">
              <a:buFont typeface="Arial" panose="020B0604020202020204" pitchFamily="34" charset="0"/>
              <a:buChar char="•"/>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Super large</a:t>
            </a:r>
            <a:r>
              <a:rPr kumimoji="0" lang="en-US" sz="3600" b="1" i="0" u="none" strike="noStrike" kern="1200" cap="none" spc="0" normalizeH="0" noProof="0" dirty="0" smtClean="0">
                <a:ln>
                  <a:noFill/>
                </a:ln>
                <a:solidFill>
                  <a:srgbClr val="172144"/>
                </a:solidFill>
                <a:effectLst/>
                <a:uLnTx/>
                <a:uFillTx/>
                <a:latin typeface="Calibri" panose="020F0502020204030204" pitchFamily="34" charset="0"/>
                <a:ea typeface="+mn-ea"/>
                <a:cs typeface="Calibri" panose="020F0502020204030204" pitchFamily="34" charset="0"/>
              </a:rPr>
              <a:t> collection of written text</a:t>
            </a:r>
          </a:p>
          <a:p>
            <a:pPr marL="1028700" lvl="1" indent="-571500">
              <a:buFont typeface="Arial" panose="020B0604020202020204" pitchFamily="34" charset="0"/>
              <a:buChar char="•"/>
              <a:defRPr/>
            </a:pPr>
            <a:endParaRPr kumimoji="0" lang="en-US" sz="3600" b="1" i="0" u="none" strike="noStrike" kern="1200" cap="none" spc="0" normalizeH="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571500" indent="-571500">
              <a:buFont typeface="Arial" panose="020B0604020202020204" pitchFamily="34" charset="0"/>
              <a:buChar char="•"/>
              <a:defRPr/>
            </a:pPr>
            <a:r>
              <a:rPr lang="en-US" sz="3600" b="1" baseline="0" dirty="0" smtClean="0">
                <a:solidFill>
                  <a:srgbClr val="172144"/>
                </a:solidFill>
                <a:latin typeface="Calibri" panose="020F0502020204030204" pitchFamily="34" charset="0"/>
                <a:cs typeface="Calibri" panose="020F0502020204030204" pitchFamily="34" charset="0"/>
              </a:rPr>
              <a:t>How</a:t>
            </a:r>
            <a:r>
              <a:rPr lang="en-US" sz="3600" b="1" dirty="0" smtClean="0">
                <a:solidFill>
                  <a:srgbClr val="172144"/>
                </a:solidFill>
                <a:latin typeface="Calibri" panose="020F0502020204030204" pitchFamily="34" charset="0"/>
                <a:cs typeface="Calibri" panose="020F0502020204030204" pitchFamily="34" charset="0"/>
              </a:rPr>
              <a:t> does Chat GPT work?</a:t>
            </a:r>
          </a:p>
          <a:p>
            <a:pPr marL="1028700" lvl="1" indent="-571500">
              <a:buFont typeface="Arial" panose="020B0604020202020204" pitchFamily="34" charset="0"/>
              <a:buChar char="•"/>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Predicts the most likely word/phrase</a:t>
            </a:r>
            <a:r>
              <a:rPr kumimoji="0" lang="en-US" sz="3600" b="1" i="0" u="none" strike="noStrike" kern="1200" cap="none" spc="0" normalizeH="0" noProof="0" dirty="0" smtClean="0">
                <a:ln>
                  <a:noFill/>
                </a:ln>
                <a:solidFill>
                  <a:srgbClr val="172144"/>
                </a:solidFill>
                <a:effectLst/>
                <a:uLnTx/>
                <a:uFillTx/>
                <a:latin typeface="Calibri" panose="020F0502020204030204" pitchFamily="34" charset="0"/>
                <a:ea typeface="+mn-ea"/>
                <a:cs typeface="Calibri" panose="020F0502020204030204" pitchFamily="34" charset="0"/>
              </a:rPr>
              <a:t>  with some variation</a:t>
            </a:r>
          </a:p>
          <a:p>
            <a:pPr>
              <a:defRPr/>
            </a:pPr>
            <a:endParaRPr lang="en-US" sz="3600" b="1" dirty="0">
              <a:solidFill>
                <a:srgbClr val="172144"/>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defRPr/>
            </a:pPr>
            <a:r>
              <a:rPr lang="en-US" sz="3600" b="1" dirty="0">
                <a:solidFill>
                  <a:srgbClr val="172144"/>
                </a:solidFill>
                <a:latin typeface="Calibri" panose="020F0502020204030204" pitchFamily="34" charset="0"/>
                <a:cs typeface="Calibri" panose="020F0502020204030204" pitchFamily="34" charset="0"/>
              </a:rPr>
              <a:t>What is Chat GPT not?</a:t>
            </a:r>
          </a:p>
          <a:p>
            <a:pPr marL="1028700" lvl="1" indent="-571500">
              <a:buFont typeface="Arial" panose="020B0604020202020204" pitchFamily="34" charset="0"/>
              <a:buChar char="•"/>
              <a:defRPr/>
            </a:pPr>
            <a:r>
              <a:rPr lang="en-US" sz="3600" b="1" dirty="0">
                <a:solidFill>
                  <a:srgbClr val="172144"/>
                </a:solidFill>
                <a:latin typeface="Calibri" panose="020F0502020204030204" pitchFamily="34" charset="0"/>
                <a:cs typeface="Calibri" panose="020F0502020204030204" pitchFamily="34" charset="0"/>
              </a:rPr>
              <a:t>Google</a:t>
            </a:r>
          </a:p>
          <a:p>
            <a:pPr marL="571500" indent="-571500">
              <a:buFont typeface="Arial" panose="020B0604020202020204" pitchFamily="34" charset="0"/>
              <a:buChar char="•"/>
              <a:defRPr/>
            </a:pP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6463483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Scriptwriting with AI / Chat GPT</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634367" y="1129542"/>
            <a:ext cx="11452858" cy="2862322"/>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What can it do for our scriptwriting?</a:t>
            </a:r>
          </a:p>
          <a:p>
            <a:pPr marL="1028700" lvl="1" indent="-571500">
              <a:buFont typeface="Arial" panose="020B0604020202020204" pitchFamily="34" charset="0"/>
              <a:buChar char="•"/>
              <a:defRPr/>
            </a:pPr>
            <a:r>
              <a:rPr lang="en-US" sz="3600" b="1" dirty="0" smtClean="0">
                <a:solidFill>
                  <a:srgbClr val="172144"/>
                </a:solidFill>
                <a:latin typeface="Calibri" panose="020F0502020204030204" pitchFamily="34" charset="0"/>
                <a:cs typeface="Calibri" panose="020F0502020204030204" pitchFamily="34" charset="0"/>
              </a:rPr>
              <a:t>Make it much more “natural”</a:t>
            </a:r>
          </a:p>
          <a:p>
            <a:pPr marL="1028700" lvl="1" indent="-571500">
              <a:buFont typeface="Arial" panose="020B0604020202020204" pitchFamily="34" charset="0"/>
              <a:buChar char="•"/>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Apply different styles</a:t>
            </a:r>
          </a:p>
          <a:p>
            <a:pPr marL="1028700" lvl="1" indent="-571500">
              <a:buFont typeface="Arial" panose="020B0604020202020204" pitchFamily="34" charset="0"/>
              <a:buChar char="•"/>
              <a:defRPr/>
            </a:pPr>
            <a:r>
              <a:rPr lang="en-US" sz="3600" b="1" dirty="0" smtClean="0">
                <a:solidFill>
                  <a:srgbClr val="172144"/>
                </a:solidFill>
                <a:latin typeface="Calibri" panose="020F0502020204030204" pitchFamily="34" charset="0"/>
                <a:cs typeface="Calibri" panose="020F0502020204030204" pitchFamily="34" charset="0"/>
              </a:rPr>
              <a:t>Give general advice</a:t>
            </a:r>
          </a:p>
          <a:p>
            <a:pPr marL="1485900" lvl="2" indent="-571500">
              <a:buFont typeface="Arial" panose="020B0604020202020204" pitchFamily="34" charset="0"/>
              <a:buChar char="•"/>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That</a:t>
            </a:r>
            <a:r>
              <a:rPr kumimoji="0" lang="en-US" sz="3600" b="1" i="0" u="none" strike="noStrike" kern="1200" cap="none" spc="0" normalizeH="0" noProof="0" dirty="0" smtClean="0">
                <a:ln>
                  <a:noFill/>
                </a:ln>
                <a:solidFill>
                  <a:srgbClr val="172144"/>
                </a:solidFill>
                <a:effectLst/>
                <a:uLnTx/>
                <a:uFillTx/>
                <a:latin typeface="Calibri" panose="020F0502020204030204" pitchFamily="34" charset="0"/>
                <a:ea typeface="+mn-ea"/>
                <a:cs typeface="Calibri" panose="020F0502020204030204" pitchFamily="34" charset="0"/>
              </a:rPr>
              <a:t> is based on its language model</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990642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Making Chat GPT Work for You</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634367" y="1129542"/>
            <a:ext cx="11452858" cy="1938992"/>
          </a:xfrm>
          <a:prstGeom prst="rect">
            <a:avLst/>
          </a:prstGeom>
        </p:spPr>
        <p:txBody>
          <a:bodyPr wrap="square">
            <a:spAutoFit/>
          </a:bodyPr>
          <a:lstStyle/>
          <a:p>
            <a:pPr marL="342900" lvl="0" indent="-342900">
              <a:buFont typeface="Arial" panose="020B0604020202020204" pitchFamily="34" charset="0"/>
              <a:buChar char="•"/>
              <a:defRPr/>
            </a:pPr>
            <a:r>
              <a:rPr lang="en-US" sz="4000" b="1" dirty="0" smtClean="0">
                <a:solidFill>
                  <a:srgbClr val="172144"/>
                </a:solidFill>
                <a:latin typeface="Calibri" panose="020F0502020204030204" pitchFamily="34" charset="0"/>
                <a:cs typeface="Calibri" panose="020F0502020204030204" pitchFamily="34" charset="0"/>
              </a:rPr>
              <a:t>Make your language more:</a:t>
            </a:r>
          </a:p>
          <a:p>
            <a:pPr marL="800100" lvl="1" indent="-342900">
              <a:buFont typeface="Arial" panose="020B0604020202020204" pitchFamily="34" charset="0"/>
              <a:buChar char="•"/>
              <a:defRPr/>
            </a:pPr>
            <a:r>
              <a:rPr lang="en-US" sz="4000" b="1" dirty="0" smtClean="0">
                <a:solidFill>
                  <a:srgbClr val="172144"/>
                </a:solidFill>
                <a:latin typeface="Calibri" panose="020F0502020204030204" pitchFamily="34" charset="0"/>
                <a:cs typeface="Calibri" panose="020F0502020204030204" pitchFamily="34" charset="0"/>
              </a:rPr>
              <a:t>“Natural”</a:t>
            </a:r>
          </a:p>
          <a:p>
            <a:pPr marL="800100" lvl="1" indent="-342900">
              <a:buFont typeface="Arial" panose="020B0604020202020204" pitchFamily="34" charset="0"/>
              <a:buChar char="•"/>
              <a:defRPr/>
            </a:pPr>
            <a:r>
              <a:rPr kumimoji="0" lang="en-US" sz="4000" b="1" i="0" u="none" strike="noStrike" kern="1200" cap="none" spc="0" normalizeH="0" baseline="0" noProof="0" dirty="0" smtClean="0">
                <a:ln>
                  <a:noFill/>
                </a:ln>
                <a:solidFill>
                  <a:srgbClr val="172144"/>
                </a:solidFill>
                <a:effectLst/>
                <a:uLnTx/>
                <a:uFillTx/>
                <a:latin typeface="Calibri" panose="020F0502020204030204" pitchFamily="34" charset="0"/>
                <a:cs typeface="Calibri" panose="020F0502020204030204" pitchFamily="34" charset="0"/>
              </a:rPr>
              <a:t>Clear</a:t>
            </a:r>
            <a:endParaRPr kumimoji="0" lang="en-US" sz="40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236889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Making Chat GPT Work for You</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634367" y="1129542"/>
            <a:ext cx="11452858" cy="5693866"/>
          </a:xfrm>
          <a:prstGeom prst="rect">
            <a:avLst/>
          </a:prstGeom>
        </p:spPr>
        <p:txBody>
          <a:bodyPr wrap="square">
            <a:spAutoFit/>
          </a:bodyPr>
          <a:lstStyle/>
          <a:p>
            <a:pPr lvl="0">
              <a:defRPr/>
            </a:pPr>
            <a:r>
              <a:rPr lang="en-US" sz="2800" b="1" dirty="0" smtClean="0">
                <a:solidFill>
                  <a:srgbClr val="172144"/>
                </a:solidFill>
                <a:latin typeface="Calibri" panose="020F0502020204030204" pitchFamily="34" charset="0"/>
                <a:cs typeface="Calibri" panose="020F0502020204030204" pitchFamily="34" charset="0"/>
              </a:rPr>
              <a:t>Many people like to start their day with a morning run, and these runners usually smile when they run. Why? These runners smile because they achieve a faster pace, or because they run with their romantic </a:t>
            </a:r>
            <a:r>
              <a:rPr lang="en-US" sz="2800" b="1" dirty="0" err="1" smtClean="0">
                <a:solidFill>
                  <a:srgbClr val="172144"/>
                </a:solidFill>
                <a:latin typeface="Calibri" panose="020F0502020204030204" pitchFamily="34" charset="0"/>
                <a:cs typeface="Calibri" panose="020F0502020204030204" pitchFamily="34" charset="0"/>
              </a:rPr>
              <a:t>Mrs</a:t>
            </a:r>
            <a:r>
              <a:rPr lang="en-US" sz="2800" b="1" dirty="0" smtClean="0">
                <a:solidFill>
                  <a:srgbClr val="172144"/>
                </a:solidFill>
                <a:latin typeface="Calibri" panose="020F0502020204030204" pitchFamily="34" charset="0"/>
                <a:cs typeface="Calibri" panose="020F0502020204030204" pitchFamily="34" charset="0"/>
              </a:rPr>
              <a:t> Right. So, if we want to analyze why people smile when running, we can observe a runner’s behavior by checking whether he continually looks at his sports watch or whether he talk with his charming partner. Now, we assume that the runner is a system, and this runner system has two inputs and one output. The first input is knowing that a shorter running time is achieved, and the second input will be running with another romantic lovebird. Also, smiling is the only one output. To estimate the system input, we must recognize the observable output pattern. If we can exactly know which the system input is, then we can focus on the transmission only from this system input to the observable output</a:t>
            </a: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
        <p:nvSpPr>
          <p:cNvPr id="3" name="Rounded Rectangular Callout 2"/>
          <p:cNvSpPr/>
          <p:nvPr/>
        </p:nvSpPr>
        <p:spPr>
          <a:xfrm>
            <a:off x="7941733" y="0"/>
            <a:ext cx="3505200" cy="812800"/>
          </a:xfrm>
          <a:prstGeom prst="wedgeRoundRectCallout">
            <a:avLst>
              <a:gd name="adj1" fmla="val -77355"/>
              <a:gd name="adj2" fmla="val 6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Make this easier to understand?</a:t>
            </a:r>
            <a:endParaRPr lang="en-US" b="1" dirty="0"/>
          </a:p>
        </p:txBody>
      </p:sp>
    </p:spTree>
    <p:extLst>
      <p:ext uri="{BB962C8B-B14F-4D97-AF65-F5344CB8AC3E}">
        <p14:creationId xmlns:p14="http://schemas.microsoft.com/office/powerpoint/2010/main" val="202028278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Input</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31167" y="2653542"/>
            <a:ext cx="11452858" cy="1384995"/>
          </a:xfrm>
          <a:prstGeom prst="rect">
            <a:avLst/>
          </a:prstGeom>
        </p:spPr>
        <p:txBody>
          <a:bodyPr wrap="square">
            <a:spAutoFit/>
          </a:bodyPr>
          <a:lstStyle/>
          <a:p>
            <a:pPr lvl="0">
              <a:defRPr/>
            </a:pPr>
            <a:r>
              <a:rPr lang="en-US" sz="2800" b="1" dirty="0">
                <a:solidFill>
                  <a:srgbClr val="172144"/>
                </a:solidFill>
                <a:latin typeface="Calibri" panose="020F0502020204030204" pitchFamily="34" charset="0"/>
                <a:cs typeface="Calibri" panose="020F0502020204030204" pitchFamily="34" charset="0"/>
              </a:rPr>
              <a:t>The following is part of my script for a presentation on my research. Can you make this easier to understand and maybe even more interesting? Here is my script: </a:t>
            </a:r>
            <a:r>
              <a:rPr lang="en-US" sz="2800" b="1" dirty="0" smtClean="0">
                <a:solidFill>
                  <a:srgbClr val="172144"/>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624610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Output</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380367" y="1055660"/>
            <a:ext cx="11452858" cy="5262979"/>
          </a:xfrm>
          <a:prstGeom prst="rect">
            <a:avLst/>
          </a:prstGeom>
        </p:spPr>
        <p:txBody>
          <a:bodyPr wrap="square">
            <a:spAutoFit/>
          </a:bodyPr>
          <a:lstStyle/>
          <a:p>
            <a:pPr lvl="0">
              <a:defRPr/>
            </a:pPr>
            <a:r>
              <a:rPr lang="en-US" sz="2400" b="1" dirty="0">
                <a:solidFill>
                  <a:srgbClr val="172144"/>
                </a:solidFill>
                <a:latin typeface="Calibri" panose="020F0502020204030204" pitchFamily="34" charset="0"/>
                <a:cs typeface="Calibri" panose="020F0502020204030204" pitchFamily="34" charset="0"/>
              </a:rPr>
              <a:t>Many people enjoy starting their day with a morning run, and you might notice that they often smile while doing it. Have you ever wondered why? It could be because they're running faster than usual, or perhaps they're sharing the experience with a special someone. To understand the reason behind their smiles, we can observe the runner's behavior by noticing if they keep checking their sports watch for their pace or if they're chatting with their charming companion.</a:t>
            </a:r>
          </a:p>
          <a:p>
            <a:pPr lvl="0">
              <a:defRPr/>
            </a:pPr>
            <a:endParaRPr lang="en-US" sz="2400" b="1" dirty="0">
              <a:solidFill>
                <a:srgbClr val="172144"/>
              </a:solidFill>
              <a:latin typeface="Calibri" panose="020F0502020204030204" pitchFamily="34" charset="0"/>
              <a:cs typeface="Calibri" panose="020F0502020204030204" pitchFamily="34" charset="0"/>
            </a:endParaRPr>
          </a:p>
          <a:p>
            <a:pPr lvl="0">
              <a:defRPr/>
            </a:pPr>
            <a:r>
              <a:rPr lang="en-US" sz="2400" b="1" dirty="0">
                <a:solidFill>
                  <a:srgbClr val="172144"/>
                </a:solidFill>
                <a:latin typeface="Calibri" panose="020F0502020204030204" pitchFamily="34" charset="0"/>
                <a:cs typeface="Calibri" panose="020F0502020204030204" pitchFamily="34" charset="0"/>
              </a:rPr>
              <a:t>Think of the runner as a system with two inputs and one output. The first input is the feeling of accomplishment from achieving a faster running time, and the second input is the joy of running with a loved one. Smiling is the only output we see.</a:t>
            </a:r>
          </a:p>
          <a:p>
            <a:pPr lvl="0">
              <a:defRPr/>
            </a:pPr>
            <a:endParaRPr lang="en-US" sz="2400" b="1" dirty="0">
              <a:solidFill>
                <a:srgbClr val="172144"/>
              </a:solidFill>
              <a:latin typeface="Calibri" panose="020F0502020204030204" pitchFamily="34" charset="0"/>
              <a:cs typeface="Calibri" panose="020F0502020204030204" pitchFamily="34" charset="0"/>
            </a:endParaRPr>
          </a:p>
          <a:p>
            <a:pPr lvl="0">
              <a:defRPr/>
            </a:pPr>
            <a:r>
              <a:rPr lang="en-US" sz="2400" b="1" dirty="0">
                <a:solidFill>
                  <a:srgbClr val="172144"/>
                </a:solidFill>
                <a:latin typeface="Calibri" panose="020F0502020204030204" pitchFamily="34" charset="0"/>
                <a:cs typeface="Calibri" panose="020F0502020204030204" pitchFamily="34" charset="0"/>
              </a:rPr>
              <a:t>To determine the cause of the smile, we need to identify the input responsible for it. If we can figure out which input is responsible, we can then focus on understanding how it leads to the observable output, the smile.</a:t>
            </a:r>
            <a:endParaRPr kumimoji="0" lang="en-US" sz="24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816071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Input</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31167" y="2653542"/>
            <a:ext cx="11452858" cy="1815882"/>
          </a:xfrm>
          <a:prstGeom prst="rect">
            <a:avLst/>
          </a:prstGeom>
        </p:spPr>
        <p:txBody>
          <a:bodyPr wrap="square">
            <a:spAutoFit/>
          </a:bodyPr>
          <a:lstStyle/>
          <a:p>
            <a:pPr lvl="0">
              <a:defRPr/>
            </a:pPr>
            <a:r>
              <a:rPr lang="en-US" sz="2800" b="1" dirty="0" smtClean="0">
                <a:solidFill>
                  <a:srgbClr val="172144"/>
                </a:solidFill>
                <a:latin typeface="Calibri" panose="020F0502020204030204" pitchFamily="34" charset="0"/>
                <a:cs typeface="Calibri" panose="020F0502020204030204" pitchFamily="34" charset="0"/>
              </a:rPr>
              <a:t>Can </a:t>
            </a:r>
            <a:r>
              <a:rPr lang="en-US" sz="2800" b="1" dirty="0">
                <a:solidFill>
                  <a:srgbClr val="172144"/>
                </a:solidFill>
                <a:latin typeface="Calibri" panose="020F0502020204030204" pitchFamily="34" charset="0"/>
                <a:cs typeface="Calibri" panose="020F0502020204030204" pitchFamily="34" charset="0"/>
              </a:rPr>
              <a:t>you do this again, but when talking about "understanding how it leads to the observable output, the smile" could you include the idea that we don't know what's causing the smile; is it the running or is it the partner?</a:t>
            </a:r>
          </a:p>
          <a:p>
            <a:pPr lvl="0">
              <a:defRPr/>
            </a:pPr>
            <a:endParaRPr lang="en-US" sz="2800" b="1" dirty="0">
              <a:solidFill>
                <a:srgbClr val="17214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585301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Output 2</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380367" y="1055660"/>
            <a:ext cx="11452858" cy="5632311"/>
          </a:xfrm>
          <a:prstGeom prst="rect">
            <a:avLst/>
          </a:prstGeom>
        </p:spPr>
        <p:txBody>
          <a:bodyPr wrap="square">
            <a:spAutoFit/>
          </a:bodyPr>
          <a:lstStyle/>
          <a:p>
            <a:pPr lvl="0">
              <a:defRPr/>
            </a:pPr>
            <a:r>
              <a:rPr lang="en-US" sz="2400" b="1" dirty="0">
                <a:solidFill>
                  <a:srgbClr val="172144"/>
                </a:solidFill>
                <a:latin typeface="Calibri" panose="020F0502020204030204" pitchFamily="34" charset="0"/>
                <a:cs typeface="Calibri" panose="020F0502020204030204" pitchFamily="34" charset="0"/>
              </a:rPr>
              <a:t>Many people enjoy starting their day with a morning run, and you might notice that they often smile while doing it. Have you ever wondered why? It could be because they're running faster than usual, or perhaps they're sharing the experience with a special someone. To understand the reason behind their smiles, we can observe the runner's behavior by noticing if they keep checking their sports watch for their pace or if they're chatting with their charming companion.</a:t>
            </a:r>
          </a:p>
          <a:p>
            <a:pPr lvl="0">
              <a:defRPr/>
            </a:pPr>
            <a:endParaRPr lang="en-US" sz="2400" b="1" dirty="0">
              <a:solidFill>
                <a:srgbClr val="172144"/>
              </a:solidFill>
              <a:latin typeface="Calibri" panose="020F0502020204030204" pitchFamily="34" charset="0"/>
              <a:cs typeface="Calibri" panose="020F0502020204030204" pitchFamily="34" charset="0"/>
            </a:endParaRPr>
          </a:p>
          <a:p>
            <a:pPr lvl="0">
              <a:defRPr/>
            </a:pPr>
            <a:r>
              <a:rPr lang="en-US" sz="2400" b="1" dirty="0">
                <a:solidFill>
                  <a:srgbClr val="172144"/>
                </a:solidFill>
                <a:latin typeface="Calibri" panose="020F0502020204030204" pitchFamily="34" charset="0"/>
                <a:cs typeface="Calibri" panose="020F0502020204030204" pitchFamily="34" charset="0"/>
              </a:rPr>
              <a:t>Think of the runner as a system with two inputs and one output. The first input is the feeling of accomplishment from achieving a faster running time, and the second input is the joy of running with a loved one. Smiling is the only output we see.</a:t>
            </a:r>
          </a:p>
          <a:p>
            <a:pPr lvl="0">
              <a:defRPr/>
            </a:pPr>
            <a:endParaRPr lang="en-US" sz="2400" b="1" dirty="0">
              <a:solidFill>
                <a:srgbClr val="172144"/>
              </a:solidFill>
              <a:latin typeface="Calibri" panose="020F0502020204030204" pitchFamily="34" charset="0"/>
              <a:cs typeface="Calibri" panose="020F0502020204030204" pitchFamily="34" charset="0"/>
            </a:endParaRPr>
          </a:p>
          <a:p>
            <a:pPr lvl="0">
              <a:defRPr/>
            </a:pPr>
            <a:r>
              <a:rPr lang="en-US" sz="2400" b="1" dirty="0">
                <a:solidFill>
                  <a:srgbClr val="172144"/>
                </a:solidFill>
                <a:latin typeface="Calibri" panose="020F0502020204030204" pitchFamily="34" charset="0"/>
                <a:cs typeface="Calibri" panose="020F0502020204030204" pitchFamily="34" charset="0"/>
              </a:rPr>
              <a:t>The challenge lies in determining what's causing the smile: is it the running itself or the presence of the partner? To find the answer, we need to identify the input responsible for the smile. By pinpointing the input, we can better understand how it leads to the observable output – the smile – even though the exact cause might still be unclear.</a:t>
            </a:r>
            <a:endParaRPr kumimoji="0" lang="en-US" sz="24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224222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380942"/>
            <a:ext cx="11142980" cy="590931"/>
          </a:xfrm>
        </p:spPr>
        <p:txBody>
          <a:bodyPr/>
          <a:lstStyle/>
          <a:p>
            <a:pPr lvl="0"/>
            <a:r>
              <a:rPr lang="en-US" sz="3600" dirty="0"/>
              <a:t>Levels of Emphasis</a:t>
            </a:r>
          </a:p>
        </p:txBody>
      </p:sp>
      <p:sp>
        <p:nvSpPr>
          <p:cNvPr id="6" name="Title 1"/>
          <p:cNvSpPr txBox="1">
            <a:spLocks/>
          </p:cNvSpPr>
          <p:nvPr/>
        </p:nvSpPr>
        <p:spPr>
          <a:xfrm>
            <a:off x="766535" y="1435355"/>
            <a:ext cx="4618264" cy="4524315"/>
          </a:xfrm>
          <a:prstGeom prst="rect">
            <a:avLst/>
          </a:prstGeom>
          <a:noFill/>
        </p:spPr>
        <p:txBody>
          <a:bodyPr wrap="square" numCol="1" rtlCol="0">
            <a:spAutoFit/>
          </a:bodyPr>
          <a:lstStyle>
            <a:lvl1pPr algn="l" defTabSz="914411" rtl="0" eaLnBrk="1" latinLnBrk="0" hangingPunct="1">
              <a:lnSpc>
                <a:spcPct val="90000"/>
              </a:lnSpc>
              <a:spcBef>
                <a:spcPct val="0"/>
              </a:spcBef>
              <a:buNone/>
              <a:defRPr lang="uk-UA" sz="2250" b="1" kern="1200">
                <a:solidFill>
                  <a:schemeClr val="tx1"/>
                </a:solidFill>
                <a:latin typeface="+mn-lt"/>
                <a:ea typeface="Roboto Condensed" panose="02000000000000000000" pitchFamily="2" charset="0"/>
                <a:cs typeface="+mn-cs"/>
              </a:defRPr>
            </a:lvl1pPr>
          </a:lstStyle>
          <a:p>
            <a:pPr marL="0" marR="0" lvl="0" indent="0" algn="l" defTabSz="914411"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Conveying importance or seriousness in other ways besides just stress</a:t>
            </a:r>
            <a:endParaRPr kumimoji="0" lang="en-US" sz="4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8628" y="1269999"/>
            <a:ext cx="6473372" cy="4855029"/>
          </a:xfrm>
          <a:prstGeom prst="rect">
            <a:avLst/>
          </a:prstGeom>
        </p:spPr>
      </p:pic>
    </p:spTree>
    <p:extLst>
      <p:ext uri="{BB962C8B-B14F-4D97-AF65-F5344CB8AC3E}">
        <p14:creationId xmlns:p14="http://schemas.microsoft.com/office/powerpoint/2010/main" val="4665708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Clarity</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380367" y="1055660"/>
            <a:ext cx="11452858" cy="3539430"/>
          </a:xfrm>
          <a:prstGeom prst="rect">
            <a:avLst/>
          </a:prstGeom>
        </p:spPr>
        <p:txBody>
          <a:bodyPr wrap="square">
            <a:spAutoFit/>
          </a:bodyPr>
          <a:lstStyle/>
          <a:p>
            <a:pPr lvl="0">
              <a:defRPr/>
            </a:pPr>
            <a:r>
              <a:rPr lang="en-US" sz="2800" b="1" dirty="0">
                <a:solidFill>
                  <a:srgbClr val="172144"/>
                </a:solidFill>
                <a:latin typeface="Calibri" panose="020F0502020204030204" pitchFamily="34" charset="0"/>
                <a:cs typeface="Calibri" panose="020F0502020204030204" pitchFamily="34" charset="0"/>
              </a:rPr>
              <a:t>Now, let’s look at the drone system. When the wind is blowing, the drone will be affected: the drone may be hovering at a tilt. This is because the force of the wind can push the drone, so the inputs of the drone system are given: three force inputs in x, y, z direction, respectively. Besides, orientation of the drone can be expressed also in three directions, which are roll, pitch, and yaw, and these three parameters are the outputs of the drone. If roll, pitch, and yaw can be estimated, it is possible that force inputs can also be estimated</a:t>
            </a: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25022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Input</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31167" y="2653542"/>
            <a:ext cx="11452858" cy="523220"/>
          </a:xfrm>
          <a:prstGeom prst="rect">
            <a:avLst/>
          </a:prstGeom>
        </p:spPr>
        <p:txBody>
          <a:bodyPr wrap="square">
            <a:spAutoFit/>
          </a:bodyPr>
          <a:lstStyle/>
          <a:p>
            <a:pPr lvl="0">
              <a:defRPr/>
            </a:pPr>
            <a:r>
              <a:rPr lang="en-US" sz="2800" b="1" dirty="0" smtClean="0">
                <a:solidFill>
                  <a:srgbClr val="172144"/>
                </a:solidFill>
                <a:latin typeface="Calibri" panose="020F0502020204030204" pitchFamily="34" charset="0"/>
                <a:cs typeface="Calibri" panose="020F0502020204030204" pitchFamily="34" charset="0"/>
              </a:rPr>
              <a:t>Can </a:t>
            </a:r>
            <a:r>
              <a:rPr lang="en-US" sz="2800" b="1" dirty="0">
                <a:solidFill>
                  <a:srgbClr val="172144"/>
                </a:solidFill>
                <a:latin typeface="Calibri" panose="020F0502020204030204" pitchFamily="34" charset="0"/>
                <a:cs typeface="Calibri" panose="020F0502020204030204" pitchFamily="34" charset="0"/>
              </a:rPr>
              <a:t>you make the idea clearer and more understandable and </a:t>
            </a:r>
            <a:r>
              <a:rPr lang="en-US" sz="2800" b="1" dirty="0" smtClean="0">
                <a:solidFill>
                  <a:srgbClr val="172144"/>
                </a:solidFill>
                <a:latin typeface="Calibri" panose="020F0502020204030204" pitchFamily="34" charset="0"/>
                <a:cs typeface="Calibri" panose="020F0502020204030204" pitchFamily="34" charset="0"/>
              </a:rPr>
              <a:t>interesting?</a:t>
            </a:r>
            <a:endParaRPr lang="en-US" sz="2800" b="1" dirty="0">
              <a:solidFill>
                <a:srgbClr val="17214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481488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Output</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363434" y="1258860"/>
            <a:ext cx="11452858" cy="4893647"/>
          </a:xfrm>
          <a:prstGeom prst="rect">
            <a:avLst/>
          </a:prstGeom>
        </p:spPr>
        <p:txBody>
          <a:bodyPr wrap="square">
            <a:spAutoFit/>
          </a:bodyPr>
          <a:lstStyle/>
          <a:p>
            <a:pPr lvl="0">
              <a:defRPr/>
            </a:pPr>
            <a:r>
              <a:rPr lang="en-US" sz="2400" b="1" dirty="0">
                <a:solidFill>
                  <a:srgbClr val="172144"/>
                </a:solidFill>
                <a:latin typeface="Calibri" panose="020F0502020204030204" pitchFamily="34" charset="0"/>
                <a:cs typeface="Calibri" panose="020F0502020204030204" pitchFamily="34" charset="0"/>
              </a:rPr>
              <a:t>Now, let's explore the concept of a drone system to make this idea more relatable to a diverse audience. Imagine a drone flying on a windy day. The wind affects the drone's movement and might cause it to hover at a tilt. This is because the wind exerts force on the drone in three different directions: x, y, and z.</a:t>
            </a:r>
          </a:p>
          <a:p>
            <a:pPr lvl="0">
              <a:defRPr/>
            </a:pPr>
            <a:endParaRPr lang="en-US" sz="2400" b="1" dirty="0">
              <a:solidFill>
                <a:srgbClr val="172144"/>
              </a:solidFill>
              <a:latin typeface="Calibri" panose="020F0502020204030204" pitchFamily="34" charset="0"/>
              <a:cs typeface="Calibri" panose="020F0502020204030204" pitchFamily="34" charset="0"/>
            </a:endParaRPr>
          </a:p>
          <a:p>
            <a:pPr lvl="0">
              <a:defRPr/>
            </a:pPr>
            <a:r>
              <a:rPr lang="en-US" sz="2400" b="1" dirty="0">
                <a:solidFill>
                  <a:srgbClr val="172144"/>
                </a:solidFill>
                <a:latin typeface="Calibri" panose="020F0502020204030204" pitchFamily="34" charset="0"/>
                <a:cs typeface="Calibri" panose="020F0502020204030204" pitchFamily="34" charset="0"/>
              </a:rPr>
              <a:t>Similarly, the drone's orientation can be described using three directions: roll, pitch, and yaw. These are the outputs of the drone system. So, just like we tried to understand the runner's smile by examining the observable outputs, we can analyze the drone's behavior by looking at its roll, pitch, and yaw.</a:t>
            </a:r>
          </a:p>
          <a:p>
            <a:pPr lvl="0">
              <a:defRPr/>
            </a:pPr>
            <a:endParaRPr lang="en-US" sz="2400" b="1" dirty="0">
              <a:solidFill>
                <a:srgbClr val="172144"/>
              </a:solidFill>
              <a:latin typeface="Calibri" panose="020F0502020204030204" pitchFamily="34" charset="0"/>
              <a:cs typeface="Calibri" panose="020F0502020204030204" pitchFamily="34" charset="0"/>
            </a:endParaRPr>
          </a:p>
          <a:p>
            <a:pPr lvl="0">
              <a:defRPr/>
            </a:pPr>
            <a:r>
              <a:rPr lang="en-US" sz="2400" b="1" dirty="0">
                <a:solidFill>
                  <a:srgbClr val="172144"/>
                </a:solidFill>
                <a:latin typeface="Calibri" panose="020F0502020204030204" pitchFamily="34" charset="0"/>
                <a:cs typeface="Calibri" panose="020F0502020204030204" pitchFamily="34" charset="0"/>
              </a:rPr>
              <a:t>If we can estimate these three orientation parameters, we might be able to estimate the force inputs that are affecting the drone. In this way, we can better understand the drone system and how external factors, such as wind, influence its behavior.</a:t>
            </a:r>
            <a:endParaRPr kumimoji="0" lang="en-US" sz="24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012863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Making things easier to understand</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65034" y="1512860"/>
            <a:ext cx="11452858" cy="4401205"/>
          </a:xfrm>
          <a:prstGeom prst="rect">
            <a:avLst/>
          </a:prstGeom>
        </p:spPr>
        <p:txBody>
          <a:bodyPr wrap="square">
            <a:spAutoFit/>
          </a:bodyPr>
          <a:lstStyle/>
          <a:p>
            <a:pPr lvl="0">
              <a:defRPr/>
            </a:pPr>
            <a:r>
              <a:rPr lang="en-US" sz="2800" b="1" dirty="0" smtClean="0">
                <a:solidFill>
                  <a:srgbClr val="172144"/>
                </a:solidFill>
                <a:latin typeface="Calibri" panose="020F0502020204030204" pitchFamily="34" charset="0"/>
                <a:cs typeface="Calibri" panose="020F0502020204030204" pitchFamily="34" charset="0"/>
              </a:rPr>
              <a:t>So </a:t>
            </a:r>
            <a:r>
              <a:rPr lang="en-US" sz="2800" b="1" dirty="0">
                <a:solidFill>
                  <a:srgbClr val="172144"/>
                </a:solidFill>
                <a:latin typeface="Calibri" panose="020F0502020204030204" pitchFamily="34" charset="0"/>
                <a:cs typeface="Calibri" panose="020F0502020204030204" pitchFamily="34" charset="0"/>
              </a:rPr>
              <a:t>far, I’ve decoupled a drone system, a three-input three-output system. The next thing is do is to control your drone. Since that the three force inputs can be estimated, you can design three controllers targeted specifically at each force input. Because each controller corresponds to each system input, the complicated multi-input multi-output system can be controlled easily. And we call this control method “decoupling control”. Therefore, the decoupling control algorithm is developed to decouple and control the complicated system in a desired way, and engineers can solve the control problem much easier. We hope to see that decoupling control will make the drone robust and stable even in strong winds. </a:t>
            </a: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897224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Getting ideas for hooks</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65034" y="1512860"/>
            <a:ext cx="11452858" cy="1384995"/>
          </a:xfrm>
          <a:prstGeom prst="rect">
            <a:avLst/>
          </a:prstGeom>
        </p:spPr>
        <p:txBody>
          <a:bodyPr wrap="square">
            <a:spAutoFit/>
          </a:bodyPr>
          <a:lstStyle/>
          <a:p>
            <a:pPr lvl="0">
              <a:defRPr/>
            </a:pPr>
            <a:r>
              <a:rPr lang="en-US" sz="2800" b="1" dirty="0">
                <a:solidFill>
                  <a:srgbClr val="172144"/>
                </a:solidFill>
                <a:latin typeface="Calibri" panose="020F0502020204030204" pitchFamily="34" charset="0"/>
                <a:cs typeface="Calibri" panose="020F0502020204030204" pitchFamily="34" charset="0"/>
              </a:rPr>
              <a:t>I'm trying to write a hook for this presentation. Can you write a hook for me that will get people interested in this decoupling control algorithm that will be used in drones?</a:t>
            </a: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48925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Getting ideas for hooks</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65034" y="1512860"/>
            <a:ext cx="11452858" cy="2677656"/>
          </a:xfrm>
          <a:prstGeom prst="rect">
            <a:avLst/>
          </a:prstGeom>
        </p:spPr>
        <p:txBody>
          <a:bodyPr wrap="square">
            <a:spAutoFit/>
          </a:bodyPr>
          <a:lstStyle/>
          <a:p>
            <a:pPr lvl="0">
              <a:defRPr/>
            </a:pPr>
            <a:r>
              <a:rPr lang="en-US" sz="2800" b="1" dirty="0">
                <a:solidFill>
                  <a:srgbClr val="172144"/>
                </a:solidFill>
                <a:latin typeface="Calibri" panose="020F0502020204030204" pitchFamily="34" charset="0"/>
                <a:cs typeface="Calibri" panose="020F0502020204030204" pitchFamily="34" charset="0"/>
              </a:rPr>
              <a:t>"Imagine a world where drones effortlessly navigate through turbulent winds, maintaining stability and control in even the toughest conditions. Welcome to the cutting edge of drone technology – the decoupling control algorithm. In today's presentation, we'll unveil the secrets behind this game-changing approach, revolutionizing the way we understand and control these remarkable flying machines. Get ready to be amazed!"</a:t>
            </a: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581145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Key Takeaways</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65034" y="1512860"/>
            <a:ext cx="11452858" cy="4832092"/>
          </a:xfrm>
          <a:prstGeom prst="rect">
            <a:avLst/>
          </a:prstGeom>
        </p:spPr>
        <p:txBody>
          <a:bodyPr wrap="square">
            <a:spAutoFit/>
          </a:bodyPr>
          <a:lstStyle/>
          <a:p>
            <a:pPr marL="457200" lvl="0" indent="-457200">
              <a:buFont typeface="Arial" panose="020B0604020202020204" pitchFamily="34" charset="0"/>
              <a:buChar char="•"/>
              <a:defRPr/>
            </a:pPr>
            <a:r>
              <a:rPr lang="en-US" sz="2800" b="1" dirty="0" smtClean="0">
                <a:solidFill>
                  <a:srgbClr val="172144"/>
                </a:solidFill>
                <a:latin typeface="Calibri" panose="020F0502020204030204" pitchFamily="34" charset="0"/>
                <a:cs typeface="Calibri" panose="020F0502020204030204" pitchFamily="34" charset="0"/>
              </a:rPr>
              <a:t>Chat GPT is a tool</a:t>
            </a:r>
          </a:p>
          <a:p>
            <a:pPr marL="914400" lvl="1" indent="-457200">
              <a:buFont typeface="Arial" panose="020B0604020202020204" pitchFamily="34" charset="0"/>
              <a:buChar char="•"/>
              <a:defRPr/>
            </a:pPr>
            <a:r>
              <a:rPr kumimoji="0" lang="en-US" sz="2800" b="1" i="0" u="none" strike="noStrike" kern="1200" cap="none" spc="0" normalizeH="0" baseline="0" noProof="0" dirty="0" smtClean="0">
                <a:ln>
                  <a:noFill/>
                </a:ln>
                <a:solidFill>
                  <a:srgbClr val="172144"/>
                </a:solidFill>
                <a:effectLst/>
                <a:uLnTx/>
                <a:uFillTx/>
                <a:latin typeface="Calibri" panose="020F0502020204030204" pitchFamily="34" charset="0"/>
                <a:cs typeface="Calibri" panose="020F0502020204030204" pitchFamily="34" charset="0"/>
              </a:rPr>
              <a:t>Use it correctly, and it can help a lot</a:t>
            </a:r>
          </a:p>
          <a:p>
            <a:pPr marL="914400" lvl="1" indent="-457200">
              <a:buFont typeface="Arial" panose="020B0604020202020204" pitchFamily="34" charset="0"/>
              <a:buChar char="•"/>
              <a:defRPr/>
            </a:pPr>
            <a:r>
              <a:rPr lang="en-US" sz="2800" b="1" dirty="0" smtClean="0">
                <a:solidFill>
                  <a:srgbClr val="172144"/>
                </a:solidFill>
                <a:latin typeface="Calibri" panose="020F0502020204030204" pitchFamily="34" charset="0"/>
                <a:cs typeface="Calibri" panose="020F0502020204030204" pitchFamily="34" charset="0"/>
              </a:rPr>
              <a:t>Use it poorly, and it might hurt you</a:t>
            </a:r>
          </a:p>
          <a:p>
            <a:pPr marL="457200" indent="-457200">
              <a:buFont typeface="Arial" panose="020B0604020202020204" pitchFamily="34" charset="0"/>
              <a:buChar char="•"/>
              <a:defRPr/>
            </a:pP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a:p>
            <a:pPr marL="457200" indent="-457200">
              <a:buFont typeface="Arial" panose="020B0604020202020204" pitchFamily="34" charset="0"/>
              <a:buChar char="•"/>
              <a:defRPr/>
            </a:pPr>
            <a:r>
              <a:rPr lang="en-US" sz="2800" b="1" dirty="0" smtClean="0">
                <a:solidFill>
                  <a:srgbClr val="172144"/>
                </a:solidFill>
                <a:latin typeface="Calibri" panose="020F0502020204030204" pitchFamily="34" charset="0"/>
                <a:cs typeface="Calibri" panose="020F0502020204030204" pitchFamily="34" charset="0"/>
              </a:rPr>
              <a:t>Chat GPT doesn’t know anything</a:t>
            </a:r>
          </a:p>
          <a:p>
            <a:pPr marL="914400" lvl="1" indent="-457200">
              <a:buFont typeface="Arial" panose="020B0604020202020204" pitchFamily="34" charset="0"/>
              <a:buChar char="•"/>
              <a:defRPr/>
            </a:pPr>
            <a:r>
              <a:rPr kumimoji="0" lang="en-US" sz="2800" b="1" i="0" u="none" strike="noStrike" kern="1200" cap="none" spc="0" normalizeH="0" baseline="0" noProof="0" dirty="0" smtClean="0">
                <a:ln>
                  <a:noFill/>
                </a:ln>
                <a:solidFill>
                  <a:srgbClr val="172144"/>
                </a:solidFill>
                <a:effectLst/>
                <a:uLnTx/>
                <a:uFillTx/>
                <a:latin typeface="Calibri" panose="020F0502020204030204" pitchFamily="34" charset="0"/>
                <a:cs typeface="Calibri" panose="020F0502020204030204" pitchFamily="34" charset="0"/>
              </a:rPr>
              <a:t>It’s only a language model</a:t>
            </a:r>
          </a:p>
          <a:p>
            <a:pPr marL="914400" lvl="1" indent="-457200">
              <a:buFont typeface="Arial" panose="020B0604020202020204" pitchFamily="34" charset="0"/>
              <a:buChar char="•"/>
              <a:defRPr/>
            </a:pPr>
            <a:r>
              <a:rPr lang="en-US" sz="2800" b="1" dirty="0" smtClean="0">
                <a:solidFill>
                  <a:srgbClr val="172144"/>
                </a:solidFill>
                <a:latin typeface="Calibri" panose="020F0502020204030204" pitchFamily="34" charset="0"/>
                <a:cs typeface="Calibri" panose="020F0502020204030204" pitchFamily="34" charset="0"/>
              </a:rPr>
              <a:t>Language models are good at looking like reality</a:t>
            </a:r>
          </a:p>
          <a:p>
            <a:pPr marL="1371600" lvl="2" indent="-457200">
              <a:buFont typeface="Arial" panose="020B0604020202020204" pitchFamily="34" charset="0"/>
              <a:buChar char="•"/>
              <a:defRPr/>
            </a:pPr>
            <a:r>
              <a:rPr kumimoji="0" lang="en-US" sz="2800" b="1" i="0" u="none" strike="noStrike" kern="1200" cap="none" spc="0" normalizeH="0" baseline="0" noProof="0" dirty="0" smtClean="0">
                <a:ln>
                  <a:noFill/>
                </a:ln>
                <a:solidFill>
                  <a:srgbClr val="172144"/>
                </a:solidFill>
                <a:effectLst/>
                <a:uLnTx/>
                <a:uFillTx/>
                <a:latin typeface="Calibri" panose="020F0502020204030204" pitchFamily="34" charset="0"/>
                <a:cs typeface="Calibri" panose="020F0502020204030204" pitchFamily="34" charset="0"/>
              </a:rPr>
              <a:t>But it has no knowledge</a:t>
            </a:r>
          </a:p>
          <a:p>
            <a:pPr marL="1828800" lvl="3" indent="-457200">
              <a:buFont typeface="Arial" panose="020B0604020202020204" pitchFamily="34" charset="0"/>
              <a:buChar char="•"/>
              <a:defRPr/>
            </a:pPr>
            <a:r>
              <a:rPr lang="en-US" sz="2800" b="1" noProof="0" dirty="0" smtClean="0">
                <a:solidFill>
                  <a:srgbClr val="172144"/>
                </a:solidFill>
                <a:latin typeface="Calibri" panose="020F0502020204030204" pitchFamily="34" charset="0"/>
                <a:cs typeface="Calibri" panose="020F0502020204030204" pitchFamily="34" charset="0"/>
              </a:rPr>
              <a:t>Oftentimes information is incorrect</a:t>
            </a:r>
          </a:p>
          <a:p>
            <a:pPr marL="457200" indent="-457200">
              <a:buFont typeface="Arial" panose="020B0604020202020204" pitchFamily="34" charset="0"/>
              <a:buChar char="•"/>
              <a:defRPr/>
            </a:pPr>
            <a:endParaRPr kumimoji="0" lang="en-US" sz="28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endParaRPr>
          </a:p>
          <a:p>
            <a:pPr marL="457200" indent="-457200">
              <a:buFont typeface="Arial" panose="020B0604020202020204" pitchFamily="34" charset="0"/>
              <a:buChar char="•"/>
              <a:defRPr/>
            </a:pP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192338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Key Takeaways</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65034" y="1512860"/>
            <a:ext cx="11452858" cy="3970318"/>
          </a:xfrm>
          <a:prstGeom prst="rect">
            <a:avLst/>
          </a:prstGeom>
        </p:spPr>
        <p:txBody>
          <a:bodyPr wrap="square">
            <a:spAutoFit/>
          </a:bodyPr>
          <a:lstStyle/>
          <a:p>
            <a:pPr marL="457200" lvl="0" indent="-457200">
              <a:buFont typeface="Arial" panose="020B0604020202020204" pitchFamily="34" charset="0"/>
              <a:buChar char="•"/>
              <a:defRPr/>
            </a:pPr>
            <a:r>
              <a:rPr lang="en-US" sz="2800" b="1" dirty="0" smtClean="0">
                <a:solidFill>
                  <a:srgbClr val="172144"/>
                </a:solidFill>
                <a:latin typeface="Calibri" panose="020F0502020204030204" pitchFamily="34" charset="0"/>
                <a:cs typeface="Calibri" panose="020F0502020204030204" pitchFamily="34" charset="0"/>
              </a:rPr>
              <a:t>How to use Chat GPT effectively for scriptwriting:</a:t>
            </a:r>
          </a:p>
          <a:p>
            <a:pPr marL="914400" lvl="1" indent="-457200">
              <a:buFont typeface="Arial" panose="020B0604020202020204" pitchFamily="34" charset="0"/>
              <a:buChar char="•"/>
              <a:defRPr/>
            </a:pPr>
            <a:r>
              <a:rPr kumimoji="0" lang="en-US" sz="2800" b="1" i="0" u="none" strike="noStrike" kern="1200" cap="none" spc="0" normalizeH="0" baseline="0" noProof="0" dirty="0" smtClean="0">
                <a:ln>
                  <a:noFill/>
                </a:ln>
                <a:solidFill>
                  <a:srgbClr val="172144"/>
                </a:solidFill>
                <a:effectLst/>
                <a:uLnTx/>
                <a:uFillTx/>
                <a:latin typeface="Calibri" panose="020F0502020204030204" pitchFamily="34" charset="0"/>
                <a:cs typeface="Calibri" panose="020F0502020204030204" pitchFamily="34" charset="0"/>
              </a:rPr>
              <a:t>Incremental</a:t>
            </a:r>
            <a:r>
              <a:rPr kumimoji="0" lang="en-US" sz="2800" b="1" i="0" u="none" strike="noStrike" kern="1200" cap="none" spc="0" normalizeH="0" noProof="0" dirty="0" smtClean="0">
                <a:ln>
                  <a:noFill/>
                </a:ln>
                <a:solidFill>
                  <a:srgbClr val="172144"/>
                </a:solidFill>
                <a:effectLst/>
                <a:uLnTx/>
                <a:uFillTx/>
                <a:latin typeface="Calibri" panose="020F0502020204030204" pitchFamily="34" charset="0"/>
                <a:cs typeface="Calibri" panose="020F0502020204030204" pitchFamily="34" charset="0"/>
              </a:rPr>
              <a:t> improvements work the best</a:t>
            </a:r>
          </a:p>
          <a:p>
            <a:pPr marL="914400" lvl="1" indent="-457200">
              <a:buFont typeface="Arial" panose="020B0604020202020204" pitchFamily="34" charset="0"/>
              <a:buChar char="•"/>
              <a:defRPr/>
            </a:pPr>
            <a:r>
              <a:rPr lang="en-US" sz="2800" b="1" baseline="0" dirty="0" smtClean="0">
                <a:solidFill>
                  <a:srgbClr val="172144"/>
                </a:solidFill>
                <a:latin typeface="Calibri" panose="020F0502020204030204" pitchFamily="34" charset="0"/>
                <a:cs typeface="Calibri" panose="020F0502020204030204" pitchFamily="34" charset="0"/>
              </a:rPr>
              <a:t>Specific requests work best</a:t>
            </a:r>
          </a:p>
          <a:p>
            <a:pPr marL="1371600" lvl="2" indent="-457200">
              <a:buFont typeface="Arial" panose="020B0604020202020204" pitchFamily="34" charset="0"/>
              <a:buChar char="•"/>
              <a:defRPr/>
            </a:pPr>
            <a:r>
              <a:rPr lang="en-US" sz="2800" b="1" dirty="0" smtClean="0">
                <a:solidFill>
                  <a:srgbClr val="172144"/>
                </a:solidFill>
                <a:latin typeface="Calibri" panose="020F0502020204030204" pitchFamily="34" charset="0"/>
                <a:cs typeface="Calibri" panose="020F0502020204030204" pitchFamily="34" charset="0"/>
              </a:rPr>
              <a:t>Improve cohesion</a:t>
            </a:r>
          </a:p>
          <a:p>
            <a:pPr marL="1371600" lvl="2" indent="-457200">
              <a:buFont typeface="Arial" panose="020B0604020202020204" pitchFamily="34" charset="0"/>
              <a:buChar char="•"/>
              <a:defRPr/>
            </a:pPr>
            <a:r>
              <a:rPr lang="en-US" sz="2800" b="1" dirty="0" smtClean="0">
                <a:solidFill>
                  <a:srgbClr val="172144"/>
                </a:solidFill>
                <a:latin typeface="Calibri" panose="020F0502020204030204" pitchFamily="34" charset="0"/>
                <a:cs typeface="Calibri" panose="020F0502020204030204" pitchFamily="34" charset="0"/>
              </a:rPr>
              <a:t>Make language more understandable</a:t>
            </a:r>
          </a:p>
          <a:p>
            <a:pPr marL="1371600" lvl="2" indent="-457200">
              <a:buFont typeface="Arial" panose="020B0604020202020204" pitchFamily="34" charset="0"/>
              <a:buChar char="•"/>
              <a:defRPr/>
            </a:pPr>
            <a:endParaRPr lang="en-US" sz="2800" b="1" baseline="0" dirty="0" smtClean="0">
              <a:solidFill>
                <a:srgbClr val="172144"/>
              </a:solidFill>
              <a:latin typeface="Calibri" panose="020F0502020204030204" pitchFamily="34" charset="0"/>
              <a:cs typeface="Calibri" panose="020F0502020204030204" pitchFamily="34" charset="0"/>
            </a:endParaRPr>
          </a:p>
          <a:p>
            <a:pPr marL="914400" lvl="1" indent="-457200">
              <a:buFont typeface="Arial" panose="020B0604020202020204" pitchFamily="34" charset="0"/>
              <a:buChar char="•"/>
              <a:defRPr/>
            </a:pPr>
            <a:r>
              <a:rPr lang="en-US" sz="2800" b="1" baseline="0" dirty="0" smtClean="0">
                <a:solidFill>
                  <a:srgbClr val="172144"/>
                </a:solidFill>
                <a:latin typeface="Calibri" panose="020F0502020204030204" pitchFamily="34" charset="0"/>
                <a:cs typeface="Calibri" panose="020F0502020204030204" pitchFamily="34" charset="0"/>
              </a:rPr>
              <a:t>Always</a:t>
            </a:r>
            <a:r>
              <a:rPr lang="en-US" sz="2800" b="1" dirty="0" smtClean="0">
                <a:solidFill>
                  <a:srgbClr val="172144"/>
                </a:solidFill>
                <a:latin typeface="Calibri" panose="020F0502020204030204" pitchFamily="34" charset="0"/>
                <a:cs typeface="Calibri" panose="020F0502020204030204" pitchFamily="34" charset="0"/>
              </a:rPr>
              <a:t> observe the output</a:t>
            </a:r>
          </a:p>
          <a:p>
            <a:pPr marL="1371600" lvl="2" indent="-457200">
              <a:buFont typeface="Arial" panose="020B0604020202020204" pitchFamily="34" charset="0"/>
              <a:buChar char="•"/>
              <a:defRPr/>
            </a:pPr>
            <a:r>
              <a:rPr kumimoji="0" lang="en-US" sz="2800" b="1" i="0" u="none" strike="noStrike" kern="1200" cap="none" spc="0" normalizeH="0" baseline="0" noProof="0" dirty="0" smtClean="0">
                <a:ln>
                  <a:noFill/>
                </a:ln>
                <a:solidFill>
                  <a:srgbClr val="172144"/>
                </a:solidFill>
                <a:effectLst/>
                <a:uLnTx/>
                <a:uFillTx/>
                <a:latin typeface="Calibri" panose="020F0502020204030204" pitchFamily="34" charset="0"/>
                <a:cs typeface="Calibri" panose="020F0502020204030204" pitchFamily="34" charset="0"/>
              </a:rPr>
              <a:t>Catch</a:t>
            </a:r>
            <a:r>
              <a:rPr kumimoji="0" lang="en-US" sz="2800" b="1" i="0" u="none" strike="noStrike" kern="1200" cap="none" spc="0" normalizeH="0" noProof="0" dirty="0" smtClean="0">
                <a:ln>
                  <a:noFill/>
                </a:ln>
                <a:solidFill>
                  <a:srgbClr val="172144"/>
                </a:solidFill>
                <a:effectLst/>
                <a:uLnTx/>
                <a:uFillTx/>
                <a:latin typeface="Calibri" panose="020F0502020204030204" pitchFamily="34" charset="0"/>
                <a:cs typeface="Calibri" panose="020F0502020204030204" pitchFamily="34" charset="0"/>
              </a:rPr>
              <a:t> errors</a:t>
            </a:r>
          </a:p>
          <a:p>
            <a:pPr marL="914400" lvl="1" indent="-457200">
              <a:buFont typeface="Arial" panose="020B0604020202020204" pitchFamily="34" charset="0"/>
              <a:buChar char="•"/>
              <a:defRPr/>
            </a:pP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782645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Last try</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65034" y="1512860"/>
            <a:ext cx="11452858" cy="954107"/>
          </a:xfrm>
          <a:prstGeom prst="rect">
            <a:avLst/>
          </a:prstGeom>
        </p:spPr>
        <p:txBody>
          <a:bodyPr wrap="square">
            <a:spAutoFit/>
          </a:bodyPr>
          <a:lstStyle/>
          <a:p>
            <a:pPr marL="457200" lvl="0" indent="-457200">
              <a:buFont typeface="Arial" panose="020B0604020202020204" pitchFamily="34" charset="0"/>
              <a:buChar char="•"/>
              <a:defRPr/>
            </a:pPr>
            <a:r>
              <a:rPr lang="en-US" sz="2800" b="1" dirty="0" smtClean="0">
                <a:solidFill>
                  <a:srgbClr val="172144"/>
                </a:solidFill>
                <a:latin typeface="Calibri" panose="020F0502020204030204" pitchFamily="34" charset="0"/>
                <a:cs typeface="Calibri" panose="020F0502020204030204" pitchFamily="34" charset="0"/>
              </a:rPr>
              <a:t>Can </a:t>
            </a:r>
            <a:r>
              <a:rPr lang="en-US" sz="2800" b="1" dirty="0">
                <a:solidFill>
                  <a:srgbClr val="172144"/>
                </a:solidFill>
                <a:latin typeface="Calibri" panose="020F0502020204030204" pitchFamily="34" charset="0"/>
                <a:cs typeface="Calibri" panose="020F0502020204030204" pitchFamily="34" charset="0"/>
              </a:rPr>
              <a:t>you make me an example for this decoupling control algorithm that </a:t>
            </a:r>
            <a:r>
              <a:rPr lang="en-US" sz="2800" b="1" dirty="0" smtClean="0">
                <a:solidFill>
                  <a:srgbClr val="172144"/>
                </a:solidFill>
                <a:latin typeface="Calibri" panose="020F0502020204030204" pitchFamily="34" charset="0"/>
                <a:cs typeface="Calibri" panose="020F0502020204030204" pitchFamily="34" charset="0"/>
              </a:rPr>
              <a:t>I've </a:t>
            </a:r>
            <a:r>
              <a:rPr lang="en-US" sz="2800" b="1" dirty="0">
                <a:solidFill>
                  <a:srgbClr val="172144"/>
                </a:solidFill>
                <a:latin typeface="Calibri" panose="020F0502020204030204" pitchFamily="34" charset="0"/>
                <a:cs typeface="Calibri" panose="020F0502020204030204" pitchFamily="34" charset="0"/>
              </a:rPr>
              <a:t>been talking about in this script?</a:t>
            </a: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06784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smtClean="0">
                <a:latin typeface="Calibri" panose="020F0502020204030204" pitchFamily="34" charset="0"/>
                <a:cs typeface="Calibri" panose="020F0502020204030204" pitchFamily="34" charset="0"/>
              </a:rPr>
              <a:t>Output</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65034" y="1225689"/>
            <a:ext cx="11452858" cy="5632311"/>
          </a:xfrm>
          <a:prstGeom prst="rect">
            <a:avLst/>
          </a:prstGeom>
        </p:spPr>
        <p:txBody>
          <a:bodyPr wrap="square">
            <a:spAutoFit/>
          </a:bodyPr>
          <a:lstStyle/>
          <a:p>
            <a:pPr lvl="0">
              <a:defRPr/>
            </a:pPr>
            <a:r>
              <a:rPr lang="en-US" sz="2000" b="1" dirty="0" smtClean="0">
                <a:solidFill>
                  <a:srgbClr val="172144"/>
                </a:solidFill>
                <a:latin typeface="Calibri" panose="020F0502020204030204" pitchFamily="34" charset="0"/>
                <a:cs typeface="Calibri" panose="020F0502020204030204" pitchFamily="34" charset="0"/>
              </a:rPr>
              <a:t>Let's </a:t>
            </a:r>
            <a:r>
              <a:rPr lang="en-US" sz="2000" b="1" dirty="0">
                <a:solidFill>
                  <a:srgbClr val="172144"/>
                </a:solidFill>
                <a:latin typeface="Calibri" panose="020F0502020204030204" pitchFamily="34" charset="0"/>
                <a:cs typeface="Calibri" panose="020F0502020204030204" pitchFamily="34" charset="0"/>
              </a:rPr>
              <a:t>consider a drone that is responsible for delivering packages in an urban environment. In this scenario, the drone must navigate around obstacles such as buildings and trees while maintaining a stable flight, even when faced with unpredictable wind gusts.</a:t>
            </a:r>
          </a:p>
          <a:p>
            <a:pPr lvl="0">
              <a:defRPr/>
            </a:pPr>
            <a:endParaRPr lang="en-US" sz="2000" b="1" dirty="0">
              <a:solidFill>
                <a:srgbClr val="172144"/>
              </a:solidFill>
              <a:latin typeface="Calibri" panose="020F0502020204030204" pitchFamily="34" charset="0"/>
              <a:cs typeface="Calibri" panose="020F0502020204030204" pitchFamily="34" charset="0"/>
            </a:endParaRPr>
          </a:p>
          <a:p>
            <a:pPr lvl="0">
              <a:defRPr/>
            </a:pPr>
            <a:r>
              <a:rPr lang="en-US" sz="2000" b="1" dirty="0">
                <a:solidFill>
                  <a:srgbClr val="172144"/>
                </a:solidFill>
                <a:latin typeface="Calibri" panose="020F0502020204030204" pitchFamily="34" charset="0"/>
                <a:cs typeface="Calibri" panose="020F0502020204030204" pitchFamily="34" charset="0"/>
              </a:rPr>
              <a:t>Using the decoupling control algorithm, we break down the complex drone system into three separate controllers for each force input (x, y, and z). Each controller is designed to manage one specific aspect of the drone's movement:</a:t>
            </a:r>
          </a:p>
          <a:p>
            <a:pPr lvl="0">
              <a:defRPr/>
            </a:pPr>
            <a:endParaRPr lang="en-US" sz="2000" b="1" dirty="0">
              <a:solidFill>
                <a:srgbClr val="172144"/>
              </a:solidFill>
              <a:latin typeface="Calibri" panose="020F0502020204030204" pitchFamily="34" charset="0"/>
              <a:cs typeface="Calibri" panose="020F0502020204030204" pitchFamily="34" charset="0"/>
            </a:endParaRPr>
          </a:p>
          <a:p>
            <a:pPr lvl="0">
              <a:defRPr/>
            </a:pPr>
            <a:r>
              <a:rPr lang="en-US" sz="2000" b="1" dirty="0">
                <a:solidFill>
                  <a:srgbClr val="172144"/>
                </a:solidFill>
                <a:latin typeface="Calibri" panose="020F0502020204030204" pitchFamily="34" charset="0"/>
                <a:cs typeface="Calibri" panose="020F0502020204030204" pitchFamily="34" charset="0"/>
              </a:rPr>
              <a:t>The x-controller manages the drone's side-to-side movement (left and right), ensuring precise navigation around obstacles.</a:t>
            </a:r>
          </a:p>
          <a:p>
            <a:pPr lvl="0">
              <a:defRPr/>
            </a:pPr>
            <a:r>
              <a:rPr lang="en-US" sz="2000" b="1" dirty="0">
                <a:solidFill>
                  <a:srgbClr val="172144"/>
                </a:solidFill>
                <a:latin typeface="Calibri" panose="020F0502020204030204" pitchFamily="34" charset="0"/>
                <a:cs typeface="Calibri" panose="020F0502020204030204" pitchFamily="34" charset="0"/>
              </a:rPr>
              <a:t>The y-controller controls the drone's forward and backward movement, allowing it to maintain an optimal flight path.</a:t>
            </a:r>
          </a:p>
          <a:p>
            <a:pPr lvl="0">
              <a:defRPr/>
            </a:pPr>
            <a:r>
              <a:rPr lang="en-US" sz="2000" b="1" dirty="0">
                <a:solidFill>
                  <a:srgbClr val="172144"/>
                </a:solidFill>
                <a:latin typeface="Calibri" panose="020F0502020204030204" pitchFamily="34" charset="0"/>
                <a:cs typeface="Calibri" panose="020F0502020204030204" pitchFamily="34" charset="0"/>
              </a:rPr>
              <a:t>The z-controller takes care of the drone's altitude, ensuring that it stays at a constant height above ground level.</a:t>
            </a:r>
          </a:p>
          <a:p>
            <a:pPr lvl="0">
              <a:defRPr/>
            </a:pPr>
            <a:r>
              <a:rPr lang="en-US" sz="2000" b="1" dirty="0">
                <a:solidFill>
                  <a:srgbClr val="172144"/>
                </a:solidFill>
                <a:latin typeface="Calibri" panose="020F0502020204030204" pitchFamily="34" charset="0"/>
                <a:cs typeface="Calibri" panose="020F0502020204030204" pitchFamily="34" charset="0"/>
              </a:rPr>
              <a:t>By implementing the decoupling control algorithm, the drone can now independently manage each aspect of its flight, resulting in a more stable and controlled performance, even when faced with strong winds or other challenging conditions. This ultimately leads to safer and more reliable package deliveries, improving the efficiency and effectiveness of drone-based delivery services.</a:t>
            </a:r>
            <a:endParaRPr kumimoji="0" lang="en-US" sz="20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19468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ark Theme">
  <a:themeElements>
    <a:clrScheme name="Seventhin">
      <a:dk1>
        <a:srgbClr val="1C2229"/>
      </a:dk1>
      <a:lt1>
        <a:srgbClr val="FFFFFF"/>
      </a:lt1>
      <a:dk2>
        <a:srgbClr val="37474F"/>
      </a:dk2>
      <a:lt2>
        <a:srgbClr val="CFD8DC"/>
      </a:lt2>
      <a:accent1>
        <a:srgbClr val="00A6DA"/>
      </a:accent1>
      <a:accent2>
        <a:srgbClr val="0D73C8"/>
      </a:accent2>
      <a:accent3>
        <a:srgbClr val="6B5BB4"/>
      </a:accent3>
      <a:accent4>
        <a:srgbClr val="B54F9B"/>
      </a:accent4>
      <a:accent5>
        <a:srgbClr val="E64F67"/>
      </a:accent5>
      <a:accent6>
        <a:srgbClr val="FE8954"/>
      </a:accent6>
      <a:hlink>
        <a:srgbClr val="1F497D"/>
      </a:hlink>
      <a:folHlink>
        <a:srgbClr val="699BC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Massive X">
      <a:majorFont>
        <a:latin typeface="Open Sans Light"/>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Massive X">
      <a:majorFont>
        <a:latin typeface="Open Sans Light"/>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1765</TotalTime>
  <Words>2975</Words>
  <Application>Microsoft Office PowerPoint</Application>
  <PresentationFormat>Widescreen</PresentationFormat>
  <Paragraphs>514</Paragraphs>
  <Slides>102</Slides>
  <Notes>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102</vt:i4>
      </vt:variant>
    </vt:vector>
  </HeadingPairs>
  <TitlesOfParts>
    <vt:vector size="116" baseType="lpstr">
      <vt:lpstr>Open Sans Light</vt:lpstr>
      <vt:lpstr>PMingLiU</vt:lpstr>
      <vt:lpstr>Roboto</vt:lpstr>
      <vt:lpstr>Roboto Condensed</vt:lpstr>
      <vt:lpstr>Arial</vt:lpstr>
      <vt:lpstr>Calibri</vt:lpstr>
      <vt:lpstr>Lato Light</vt:lpstr>
      <vt:lpstr>Raleway</vt:lpstr>
      <vt:lpstr>Raleway SemiBold</vt:lpstr>
      <vt:lpstr>Raleway Thin</vt:lpstr>
      <vt:lpstr>Times New Roman</vt:lpstr>
      <vt:lpstr>Dark Theme</vt:lpstr>
      <vt:lpstr>6_Office Theme</vt:lpstr>
      <vt:lpstr>1_Office Theme</vt:lpstr>
      <vt:lpstr>PowerPoint Presentation</vt:lpstr>
      <vt:lpstr>English for Academic Writing (with Kevin)  - Schedule</vt:lpstr>
      <vt:lpstr>Evaluation</vt:lpstr>
      <vt:lpstr>Schedule Today</vt:lpstr>
      <vt:lpstr>PowerPoint Presentation</vt:lpstr>
      <vt:lpstr>How to make your voice more dynamic and expressive</vt:lpstr>
      <vt:lpstr>Regulating / Chunking</vt:lpstr>
      <vt:lpstr>Levels of Emphasis</vt:lpstr>
      <vt:lpstr>Levels of Emphasis</vt:lpstr>
      <vt:lpstr>Levels of emphasis</vt:lpstr>
      <vt:lpstr>Intentional Intonation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Poster Design Critique</vt:lpstr>
      <vt:lpstr>PowerPoint Presentation</vt:lpstr>
      <vt:lpstr>Poster Design Critique</vt:lpstr>
      <vt:lpstr>Poster Design Critique</vt:lpstr>
      <vt:lpstr>PowerPoint Presentation</vt:lpstr>
      <vt:lpstr>PowerPoint Presentation</vt:lpstr>
      <vt:lpstr>Poster Design Critique</vt:lpstr>
      <vt:lpstr>Poster Design Critique</vt:lpstr>
      <vt:lpstr>Poster Design Critique</vt:lpstr>
      <vt:lpstr>PowerPoint Presentation</vt:lpstr>
      <vt:lpstr>PowerPoint Presentation</vt:lpstr>
      <vt:lpstr>Poster Design Critique</vt:lpstr>
      <vt:lpstr>Poster Design Critique</vt:lpstr>
      <vt:lpstr>PowerPoint Presentation</vt:lpstr>
      <vt:lpstr>PowerPoint Presentation</vt:lpstr>
      <vt:lpstr>PowerPoint Presentation</vt:lpstr>
      <vt:lpstr>PowerPoint Presentation</vt:lpstr>
      <vt:lpstr>Poster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of Colors</vt:lpstr>
      <vt:lpstr>PowerPoint Presentation</vt:lpstr>
      <vt:lpstr>Poster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software to use to make posters?</vt:lpstr>
      <vt:lpstr>Poster Presentation </vt:lpstr>
      <vt:lpstr>Poster Presentation </vt:lpstr>
      <vt:lpstr>Poster Presentation </vt:lpstr>
      <vt:lpstr>Poster Presentation </vt:lpstr>
      <vt:lpstr>PowerPoint Presentation</vt:lpstr>
      <vt:lpstr>3MT Workshop</vt:lpstr>
      <vt:lpstr>Rubric</vt:lpstr>
      <vt:lpstr>Rubric</vt:lpstr>
      <vt:lpstr>3MT Workshop</vt:lpstr>
      <vt:lpstr>3MT Workshop</vt:lpstr>
      <vt:lpstr>PowerPoint Presentation</vt:lpstr>
      <vt:lpstr>Scriptwriting with AI / Chat GPT</vt:lpstr>
      <vt:lpstr>Scriptwriting with AI / Chat GPT</vt:lpstr>
      <vt:lpstr>Scriptwriting with AI / Chat GPT</vt:lpstr>
      <vt:lpstr>Making Chat GPT Work for You</vt:lpstr>
      <vt:lpstr>Making Chat GPT Work for You</vt:lpstr>
      <vt:lpstr>Input</vt:lpstr>
      <vt:lpstr>Output</vt:lpstr>
      <vt:lpstr>Input</vt:lpstr>
      <vt:lpstr>Output 2</vt:lpstr>
      <vt:lpstr>Clarity</vt:lpstr>
      <vt:lpstr>Input</vt:lpstr>
      <vt:lpstr>Output</vt:lpstr>
      <vt:lpstr>Making things easier to understand</vt:lpstr>
      <vt:lpstr>Getting ideas for hooks</vt:lpstr>
      <vt:lpstr>Getting ideas for hooks</vt:lpstr>
      <vt:lpstr>Key Takeaways</vt:lpstr>
      <vt:lpstr>Key Takeaways</vt:lpstr>
      <vt:lpstr>Last try</vt:lpstr>
      <vt:lpstr>Output</vt:lpstr>
      <vt:lpstr>PowerPoint Presentation</vt:lpstr>
      <vt:lpstr>Homework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Kau</dc:creator>
  <cp:lastModifiedBy>Kevin Kau</cp:lastModifiedBy>
  <cp:revision>108</cp:revision>
  <dcterms:created xsi:type="dcterms:W3CDTF">2020-11-23T09:20:09Z</dcterms:created>
  <dcterms:modified xsi:type="dcterms:W3CDTF">2023-03-23T10:34:36Z</dcterms:modified>
</cp:coreProperties>
</file>