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5.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73" r:id="rId2"/>
    <p:sldMasterId id="2147484047" r:id="rId3"/>
    <p:sldMasterId id="2147484116" r:id="rId4"/>
    <p:sldMasterId id="2147484176" r:id="rId5"/>
    <p:sldMasterId id="2147484232" r:id="rId6"/>
  </p:sldMasterIdLst>
  <p:notesMasterIdLst>
    <p:notesMasterId r:id="rId154"/>
  </p:notesMasterIdLst>
  <p:sldIdLst>
    <p:sldId id="2576" r:id="rId7"/>
    <p:sldId id="2699" r:id="rId8"/>
    <p:sldId id="2574" r:id="rId9"/>
    <p:sldId id="258" r:id="rId10"/>
    <p:sldId id="2577" r:id="rId11"/>
    <p:sldId id="2467" r:id="rId12"/>
    <p:sldId id="2468" r:id="rId13"/>
    <p:sldId id="2469" r:id="rId14"/>
    <p:sldId id="2470" r:id="rId15"/>
    <p:sldId id="2473" r:id="rId16"/>
    <p:sldId id="2474" r:id="rId17"/>
    <p:sldId id="2476" r:id="rId18"/>
    <p:sldId id="2488" r:id="rId19"/>
    <p:sldId id="2489" r:id="rId20"/>
    <p:sldId id="2504" r:id="rId21"/>
    <p:sldId id="2700" r:id="rId22"/>
    <p:sldId id="2701" r:id="rId23"/>
    <p:sldId id="2702" r:id="rId24"/>
    <p:sldId id="2703" r:id="rId25"/>
    <p:sldId id="2704" r:id="rId26"/>
    <p:sldId id="2705" r:id="rId27"/>
    <p:sldId id="2706" r:id="rId28"/>
    <p:sldId id="2707" r:id="rId29"/>
    <p:sldId id="2708" r:id="rId30"/>
    <p:sldId id="2464" r:id="rId31"/>
    <p:sldId id="2729" r:id="rId32"/>
    <p:sldId id="2710" r:id="rId33"/>
    <p:sldId id="2711" r:id="rId34"/>
    <p:sldId id="2716" r:id="rId35"/>
    <p:sldId id="2717" r:id="rId36"/>
    <p:sldId id="2718" r:id="rId37"/>
    <p:sldId id="2712" r:id="rId38"/>
    <p:sldId id="2719" r:id="rId39"/>
    <p:sldId id="2720" r:id="rId40"/>
    <p:sldId id="2721" r:id="rId41"/>
    <p:sldId id="2722" r:id="rId42"/>
    <p:sldId id="2713" r:id="rId43"/>
    <p:sldId id="2723" r:id="rId44"/>
    <p:sldId id="2724" r:id="rId45"/>
    <p:sldId id="2725" r:id="rId46"/>
    <p:sldId id="2726" r:id="rId47"/>
    <p:sldId id="2715" r:id="rId48"/>
    <p:sldId id="2730" r:id="rId49"/>
    <p:sldId id="2731" r:id="rId50"/>
    <p:sldId id="2732" r:id="rId51"/>
    <p:sldId id="2733" r:id="rId52"/>
    <p:sldId id="2734" r:id="rId53"/>
    <p:sldId id="2735" r:id="rId54"/>
    <p:sldId id="2736" r:id="rId55"/>
    <p:sldId id="2737" r:id="rId56"/>
    <p:sldId id="2738" r:id="rId57"/>
    <p:sldId id="2739" r:id="rId58"/>
    <p:sldId id="2740" r:id="rId59"/>
    <p:sldId id="2741" r:id="rId60"/>
    <p:sldId id="2742" r:id="rId61"/>
    <p:sldId id="2743" r:id="rId62"/>
    <p:sldId id="2744" r:id="rId63"/>
    <p:sldId id="2745" r:id="rId64"/>
    <p:sldId id="2746" r:id="rId65"/>
    <p:sldId id="2747" r:id="rId66"/>
    <p:sldId id="2748" r:id="rId67"/>
    <p:sldId id="2749" r:id="rId68"/>
    <p:sldId id="2750" r:id="rId69"/>
    <p:sldId id="2751" r:id="rId70"/>
    <p:sldId id="2752" r:id="rId71"/>
    <p:sldId id="2753" r:id="rId72"/>
    <p:sldId id="2754" r:id="rId73"/>
    <p:sldId id="2755" r:id="rId74"/>
    <p:sldId id="2756" r:id="rId75"/>
    <p:sldId id="2757" r:id="rId76"/>
    <p:sldId id="2758" r:id="rId77"/>
    <p:sldId id="2759" r:id="rId78"/>
    <p:sldId id="2760" r:id="rId79"/>
    <p:sldId id="2761" r:id="rId80"/>
    <p:sldId id="2762" r:id="rId81"/>
    <p:sldId id="2763" r:id="rId82"/>
    <p:sldId id="2709" r:id="rId83"/>
    <p:sldId id="2764" r:id="rId84"/>
    <p:sldId id="2765" r:id="rId85"/>
    <p:sldId id="2727" r:id="rId86"/>
    <p:sldId id="2509" r:id="rId87"/>
    <p:sldId id="2510" r:id="rId88"/>
    <p:sldId id="2511" r:id="rId89"/>
    <p:sldId id="2513" r:id="rId90"/>
    <p:sldId id="2512" r:id="rId91"/>
    <p:sldId id="2514" r:id="rId92"/>
    <p:sldId id="2516" r:id="rId93"/>
    <p:sldId id="2515" r:id="rId94"/>
    <p:sldId id="2517" r:id="rId95"/>
    <p:sldId id="2518" r:id="rId96"/>
    <p:sldId id="2766" r:id="rId97"/>
    <p:sldId id="2519" r:id="rId98"/>
    <p:sldId id="2520" r:id="rId99"/>
    <p:sldId id="2521" r:id="rId100"/>
    <p:sldId id="2522" r:id="rId101"/>
    <p:sldId id="2523" r:id="rId102"/>
    <p:sldId id="2524" r:id="rId103"/>
    <p:sldId id="2525" r:id="rId104"/>
    <p:sldId id="2526" r:id="rId105"/>
    <p:sldId id="2527" r:id="rId106"/>
    <p:sldId id="2528" r:id="rId107"/>
    <p:sldId id="2529" r:id="rId108"/>
    <p:sldId id="2530" r:id="rId109"/>
    <p:sldId id="2531" r:id="rId110"/>
    <p:sldId id="2532" r:id="rId111"/>
    <p:sldId id="2533" r:id="rId112"/>
    <p:sldId id="2534" r:id="rId113"/>
    <p:sldId id="2535" r:id="rId114"/>
    <p:sldId id="2536" r:id="rId115"/>
    <p:sldId id="2537" r:id="rId116"/>
    <p:sldId id="2538" r:id="rId117"/>
    <p:sldId id="2539" r:id="rId118"/>
    <p:sldId id="2540" r:id="rId119"/>
    <p:sldId id="2542" r:id="rId120"/>
    <p:sldId id="2541" r:id="rId121"/>
    <p:sldId id="2465" r:id="rId122"/>
    <p:sldId id="2543" r:id="rId123"/>
    <p:sldId id="2544" r:id="rId124"/>
    <p:sldId id="2545" r:id="rId125"/>
    <p:sldId id="2546" r:id="rId126"/>
    <p:sldId id="2548" r:id="rId127"/>
    <p:sldId id="2549" r:id="rId128"/>
    <p:sldId id="2551" r:id="rId129"/>
    <p:sldId id="2552" r:id="rId130"/>
    <p:sldId id="2550" r:id="rId131"/>
    <p:sldId id="2554" r:id="rId132"/>
    <p:sldId id="2555" r:id="rId133"/>
    <p:sldId id="2556" r:id="rId134"/>
    <p:sldId id="2562" r:id="rId135"/>
    <p:sldId id="2563" r:id="rId136"/>
    <p:sldId id="2564" r:id="rId137"/>
    <p:sldId id="2553" r:id="rId138"/>
    <p:sldId id="2557" r:id="rId139"/>
    <p:sldId id="2558" r:id="rId140"/>
    <p:sldId id="2559" r:id="rId141"/>
    <p:sldId id="2560" r:id="rId142"/>
    <p:sldId id="2561" r:id="rId143"/>
    <p:sldId id="2565" r:id="rId144"/>
    <p:sldId id="2566" r:id="rId145"/>
    <p:sldId id="2567" r:id="rId146"/>
    <p:sldId id="2568" r:id="rId147"/>
    <p:sldId id="2569" r:id="rId148"/>
    <p:sldId id="2570" r:id="rId149"/>
    <p:sldId id="2602" r:id="rId150"/>
    <p:sldId id="2603" r:id="rId151"/>
    <p:sldId id="259" r:id="rId152"/>
    <p:sldId id="400" r:id="rId1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notesMaster" Target="notesMasters/notesMaster1.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D634-B496-4469-A858-98404F32A4D1}"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016F1-9EC0-4A25-8E79-8E535C306EFF}" type="slidenum">
              <a:rPr lang="en-US" smtClean="0"/>
              <a:t>‹#›</a:t>
            </a:fld>
            <a:endParaRPr lang="en-US"/>
          </a:p>
        </p:txBody>
      </p:sp>
    </p:spTree>
    <p:extLst>
      <p:ext uri="{BB962C8B-B14F-4D97-AF65-F5344CB8AC3E}">
        <p14:creationId xmlns:p14="http://schemas.microsoft.com/office/powerpoint/2010/main" val="317751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https://unsplash.com/photos/16eva2FRETo</a:t>
            </a:r>
            <a:endParaRPr lang="en-US" altLang="en-US"/>
          </a:p>
          <a:p>
            <a:pPr>
              <a:spcBef>
                <a:spcPct val="0"/>
              </a:spcBef>
            </a:pPr>
            <a:r>
              <a:rPr lang="en-US" altLang="en-US"/>
              <a:t>To insert the picture, just drag the image from your file explorer to the this template placeholders</a:t>
            </a:r>
            <a:endParaRPr lang="id-ID" altLang="en-US"/>
          </a:p>
        </p:txBody>
      </p:sp>
      <p:sp>
        <p:nvSpPr>
          <p:cNvPr id="2529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76F473-BD19-416F-9D25-CD27DD338804}" type="slidenum">
              <a:rPr kumimoji="0" lang="id-ID" altLang="en-US" sz="1200" b="0" i="0" u="none" strike="noStrike" kern="1200" cap="none" spc="0" normalizeH="0" baseline="0" noProof="0" smtClean="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11622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387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70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51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https://unsplash.com/photos/ZqLeQDjY6fY</a:t>
            </a:r>
          </a:p>
        </p:txBody>
      </p:sp>
      <p:sp>
        <p:nvSpPr>
          <p:cNvPr id="68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5AC842-7124-4B27-B809-E322C61056EA}" type="slidenum">
              <a:rPr lang="id-ID" altLang="en-US">
                <a:latin typeface="Lato Light" panose="020F0502020204030203" pitchFamily="34" charset="0"/>
              </a:rPr>
              <a:pPr fontAlgn="base">
                <a:spcBef>
                  <a:spcPct val="0"/>
                </a:spcBef>
                <a:spcAft>
                  <a:spcPct val="0"/>
                </a:spcAft>
              </a:pPr>
              <a:t>25</a:t>
            </a:fld>
            <a:endParaRPr lang="id-ID" altLang="en-US">
              <a:latin typeface="Lato Light" panose="020F0502020204030203" pitchFamily="34" charset="0"/>
            </a:endParaRPr>
          </a:p>
        </p:txBody>
      </p:sp>
    </p:spTree>
    <p:extLst>
      <p:ext uri="{BB962C8B-B14F-4D97-AF65-F5344CB8AC3E}">
        <p14:creationId xmlns:p14="http://schemas.microsoft.com/office/powerpoint/2010/main" val="379651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a:t>
            </a:r>
            <a:r>
              <a:rPr lang="en-US" baseline="0" dirty="0"/>
              <a:t> 1</a:t>
            </a:r>
          </a:p>
          <a:p>
            <a:r>
              <a:rPr lang="en-US" baseline="0" dirty="0"/>
              <a:t>IMRD Approach</a:t>
            </a:r>
          </a:p>
          <a:p>
            <a:r>
              <a:rPr lang="en-US" baseline="0" dirty="0"/>
              <a:t>Too much</a:t>
            </a:r>
          </a:p>
          <a:p>
            <a:r>
              <a:rPr lang="en-US" baseline="0" dirty="0"/>
              <a:t>Not a regular presentation</a:t>
            </a:r>
          </a:p>
          <a:p>
            <a:endParaRPr lang="en-US" baseline="0" dirty="0"/>
          </a:p>
          <a:p>
            <a:r>
              <a:rPr lang="en-US" baseline="0" dirty="0"/>
              <a:t>Slide 2</a:t>
            </a:r>
          </a:p>
          <a:p>
            <a:r>
              <a:rPr lang="en-US" baseline="0" dirty="0"/>
              <a:t>Much more clear</a:t>
            </a:r>
          </a:p>
          <a:p>
            <a:r>
              <a:rPr lang="en-US" baseline="0" dirty="0"/>
              <a:t>Focus on conveying main idea</a:t>
            </a:r>
          </a:p>
          <a:p>
            <a:endParaRPr lang="en-US" baseline="0" dirty="0"/>
          </a:p>
          <a:p>
            <a:r>
              <a:rPr lang="en-US" baseline="0" dirty="0"/>
              <a:t>IMRD Discussion</a:t>
            </a:r>
          </a:p>
          <a:p>
            <a:pPr marL="171450" indent="-171450">
              <a:buFontTx/>
              <a:buChar char="-"/>
            </a:pPr>
            <a:r>
              <a:rPr lang="en-US" baseline="0" dirty="0"/>
              <a:t>Not advisable to put all sections</a:t>
            </a:r>
          </a:p>
          <a:p>
            <a:pPr marL="171450" indent="-171450">
              <a:buFontTx/>
              <a:buChar char="-"/>
            </a:pPr>
            <a:r>
              <a:rPr lang="en-US" baseline="0" dirty="0"/>
              <a:t>Focus on what is most important / interesting</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88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a:t>
            </a:r>
            <a:r>
              <a:rPr lang="en-US" baseline="0" dirty="0"/>
              <a:t> 1</a:t>
            </a:r>
          </a:p>
          <a:p>
            <a:r>
              <a:rPr lang="en-US" baseline="0" dirty="0"/>
              <a:t>IMRD Approach</a:t>
            </a:r>
          </a:p>
          <a:p>
            <a:r>
              <a:rPr lang="en-US" baseline="0" dirty="0"/>
              <a:t>Too much</a:t>
            </a:r>
          </a:p>
          <a:p>
            <a:r>
              <a:rPr lang="en-US" baseline="0" dirty="0"/>
              <a:t>Not a regular presentation</a:t>
            </a:r>
          </a:p>
          <a:p>
            <a:endParaRPr lang="en-US" baseline="0" dirty="0"/>
          </a:p>
          <a:p>
            <a:r>
              <a:rPr lang="en-US" baseline="0" dirty="0"/>
              <a:t>Slide 2</a:t>
            </a:r>
          </a:p>
          <a:p>
            <a:r>
              <a:rPr lang="en-US" baseline="0" dirty="0"/>
              <a:t>Much more clear</a:t>
            </a:r>
          </a:p>
          <a:p>
            <a:r>
              <a:rPr lang="en-US" baseline="0" dirty="0"/>
              <a:t>Focus on conveying main idea</a:t>
            </a:r>
          </a:p>
          <a:p>
            <a:endParaRPr lang="en-US" baseline="0" dirty="0"/>
          </a:p>
          <a:p>
            <a:r>
              <a:rPr lang="en-US" baseline="0" dirty="0"/>
              <a:t>IMRD Discussion</a:t>
            </a:r>
          </a:p>
          <a:p>
            <a:pPr marL="171450" indent="-171450">
              <a:buFontTx/>
              <a:buChar char="-"/>
            </a:pPr>
            <a:r>
              <a:rPr lang="en-US" baseline="0" dirty="0"/>
              <a:t>Not advisable to put all sections</a:t>
            </a:r>
          </a:p>
          <a:p>
            <a:pPr marL="171450" indent="-171450">
              <a:buFontTx/>
              <a:buChar char="-"/>
            </a:pPr>
            <a:r>
              <a:rPr lang="en-US" baseline="0" dirty="0"/>
              <a:t>Focus on what is most important / interesting</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159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a:t>
            </a:r>
            <a:r>
              <a:rPr lang="en-US" baseline="0" dirty="0"/>
              <a:t> 1</a:t>
            </a:r>
          </a:p>
          <a:p>
            <a:r>
              <a:rPr lang="en-US" baseline="0" dirty="0"/>
              <a:t>IMRD Approach</a:t>
            </a:r>
          </a:p>
          <a:p>
            <a:r>
              <a:rPr lang="en-US" baseline="0" dirty="0"/>
              <a:t>Too much</a:t>
            </a:r>
          </a:p>
          <a:p>
            <a:r>
              <a:rPr lang="en-US" baseline="0" dirty="0"/>
              <a:t>Not a regular presentation</a:t>
            </a:r>
          </a:p>
          <a:p>
            <a:endParaRPr lang="en-US" baseline="0" dirty="0"/>
          </a:p>
          <a:p>
            <a:r>
              <a:rPr lang="en-US" baseline="0" dirty="0"/>
              <a:t>Slide 2</a:t>
            </a:r>
          </a:p>
          <a:p>
            <a:r>
              <a:rPr lang="en-US" baseline="0" dirty="0"/>
              <a:t>Much more clear</a:t>
            </a:r>
          </a:p>
          <a:p>
            <a:r>
              <a:rPr lang="en-US" baseline="0" dirty="0"/>
              <a:t>Focus on conveying main idea</a:t>
            </a:r>
          </a:p>
          <a:p>
            <a:endParaRPr lang="en-US" baseline="0" dirty="0"/>
          </a:p>
          <a:p>
            <a:r>
              <a:rPr lang="en-US" baseline="0" dirty="0"/>
              <a:t>IMRD Discussion</a:t>
            </a:r>
          </a:p>
          <a:p>
            <a:pPr marL="171450" indent="-171450">
              <a:buFontTx/>
              <a:buChar char="-"/>
            </a:pPr>
            <a:r>
              <a:rPr lang="en-US" baseline="0" dirty="0"/>
              <a:t>Not advisable to put all sections</a:t>
            </a:r>
          </a:p>
          <a:p>
            <a:pPr marL="171450" indent="-171450">
              <a:buFontTx/>
              <a:buChar char="-"/>
            </a:pPr>
            <a:r>
              <a:rPr lang="en-US" baseline="0" dirty="0"/>
              <a:t>Focus on what is most important / interesting</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9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a:t>
            </a:r>
            <a:r>
              <a:rPr lang="en-US" baseline="0" dirty="0"/>
              <a:t> 1</a:t>
            </a:r>
          </a:p>
          <a:p>
            <a:r>
              <a:rPr lang="en-US" baseline="0" dirty="0"/>
              <a:t>IMRD Approach</a:t>
            </a:r>
          </a:p>
          <a:p>
            <a:r>
              <a:rPr lang="en-US" baseline="0" dirty="0"/>
              <a:t>Too much</a:t>
            </a:r>
          </a:p>
          <a:p>
            <a:r>
              <a:rPr lang="en-US" baseline="0" dirty="0"/>
              <a:t>Not a regular presentation</a:t>
            </a:r>
          </a:p>
          <a:p>
            <a:endParaRPr lang="en-US" baseline="0" dirty="0"/>
          </a:p>
          <a:p>
            <a:r>
              <a:rPr lang="en-US" baseline="0" dirty="0"/>
              <a:t>Slide 2</a:t>
            </a:r>
          </a:p>
          <a:p>
            <a:r>
              <a:rPr lang="en-US" baseline="0" dirty="0"/>
              <a:t>Much more clear</a:t>
            </a:r>
          </a:p>
          <a:p>
            <a:r>
              <a:rPr lang="en-US" baseline="0" dirty="0"/>
              <a:t>Focus on conveying main idea</a:t>
            </a:r>
          </a:p>
          <a:p>
            <a:endParaRPr lang="en-US" baseline="0" dirty="0"/>
          </a:p>
          <a:p>
            <a:r>
              <a:rPr lang="en-US" baseline="0" dirty="0"/>
              <a:t>IMRD Discussion</a:t>
            </a:r>
          </a:p>
          <a:p>
            <a:pPr marL="171450" indent="-171450">
              <a:buFontTx/>
              <a:buChar char="-"/>
            </a:pPr>
            <a:r>
              <a:rPr lang="en-US" baseline="0" dirty="0"/>
              <a:t>Not advisable to put all sections</a:t>
            </a:r>
          </a:p>
          <a:p>
            <a:pPr marL="171450" indent="-171450">
              <a:buFontTx/>
              <a:buChar char="-"/>
            </a:pPr>
            <a:r>
              <a:rPr lang="en-US" baseline="0" dirty="0"/>
              <a:t>Focus on what is most important / interesting</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836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Slide</a:t>
            </a:r>
            <a:r>
              <a:rPr lang="en-US" baseline="0" dirty="0"/>
              <a:t> 1</a:t>
            </a:r>
          </a:p>
          <a:p>
            <a:r>
              <a:rPr lang="en-US" baseline="0" dirty="0"/>
              <a:t>IMRD Approach</a:t>
            </a:r>
          </a:p>
          <a:p>
            <a:r>
              <a:rPr lang="en-US" baseline="0" dirty="0"/>
              <a:t>Too much</a:t>
            </a:r>
          </a:p>
          <a:p>
            <a:r>
              <a:rPr lang="en-US" baseline="0" dirty="0"/>
              <a:t>Not a regular presentation</a:t>
            </a:r>
          </a:p>
          <a:p>
            <a:endParaRPr lang="en-US" baseline="0" dirty="0"/>
          </a:p>
          <a:p>
            <a:r>
              <a:rPr lang="en-US" baseline="0" dirty="0"/>
              <a:t>Slide 2</a:t>
            </a:r>
          </a:p>
          <a:p>
            <a:r>
              <a:rPr lang="en-US" baseline="0" dirty="0"/>
              <a:t>Much more clear</a:t>
            </a:r>
          </a:p>
          <a:p>
            <a:r>
              <a:rPr lang="en-US" baseline="0" dirty="0"/>
              <a:t>Focus on conveying main idea</a:t>
            </a:r>
          </a:p>
          <a:p>
            <a:endParaRPr lang="en-US" baseline="0" dirty="0"/>
          </a:p>
          <a:p>
            <a:r>
              <a:rPr lang="en-US" baseline="0" dirty="0"/>
              <a:t>IMRD Discussion</a:t>
            </a:r>
          </a:p>
          <a:p>
            <a:pPr marL="171450" indent="-171450">
              <a:buFontTx/>
              <a:buChar char="-"/>
            </a:pPr>
            <a:r>
              <a:rPr lang="en-US" baseline="0" dirty="0"/>
              <a:t>Not advisable to put all sections</a:t>
            </a:r>
          </a:p>
          <a:p>
            <a:pPr marL="171450" indent="-171450">
              <a:buFontTx/>
              <a:buChar char="-"/>
            </a:pPr>
            <a:r>
              <a:rPr lang="en-US" baseline="0" dirty="0"/>
              <a:t>Focus on what is most important / interesting</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16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Don’t cover all IMRD</a:t>
            </a:r>
          </a:p>
          <a:p>
            <a:r>
              <a:rPr lang="en-US" dirty="0"/>
              <a:t>Choose the parts</a:t>
            </a:r>
            <a:r>
              <a:rPr lang="en-US" baseline="0" dirty="0"/>
              <a:t> you will talk about the most</a:t>
            </a:r>
          </a:p>
          <a:p>
            <a:r>
              <a:rPr lang="en-US" baseline="0" dirty="0"/>
              <a:t>No results </a:t>
            </a:r>
            <a:r>
              <a:rPr lang="en-US" baseline="0" dirty="0">
                <a:sym typeface="Wingdings" panose="05000000000000000000" pitchFamily="2" charset="2"/>
              </a:rPr>
              <a:t> focus on possible outcomes, goals, or applications</a:t>
            </a:r>
          </a:p>
          <a:p>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95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https://unsplash.com/photos/vNGL14-V5TY</a:t>
            </a:r>
          </a:p>
        </p:txBody>
      </p:sp>
      <p:sp>
        <p:nvSpPr>
          <p:cNvPr id="4618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1C031-A93E-4650-9B2E-D7DF8BE3CAD0}" type="slidenum">
              <a:rPr kumimoji="0" lang="id-ID" altLang="en-US" sz="1200" b="0" i="0" u="none" strike="noStrike" kern="1200" cap="none" spc="0" normalizeH="0" baseline="0" noProof="0" smtClean="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166432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Never seen a finalist slide with no imagery</a:t>
            </a:r>
          </a:p>
          <a:p>
            <a:r>
              <a:rPr lang="en-US" dirty="0"/>
              <a:t>Use images in place of text when possible</a:t>
            </a:r>
          </a:p>
          <a:p>
            <a:pPr marL="171450" indent="-171450">
              <a:buFontTx/>
              <a:buChar char="-"/>
            </a:pPr>
            <a:r>
              <a:rPr lang="en-US" dirty="0"/>
              <a:t>You can still talk</a:t>
            </a:r>
            <a:r>
              <a:rPr lang="en-US" baseline="0" dirty="0"/>
              <a:t> about them, but don’t let them distract from you</a:t>
            </a:r>
          </a:p>
          <a:p>
            <a:pPr marL="171450" indent="-171450">
              <a:buFontTx/>
              <a:buChar char="-"/>
            </a:pPr>
            <a:endParaRPr lang="en-US" baseline="0" dirty="0"/>
          </a:p>
          <a:p>
            <a:pPr marL="0" indent="0">
              <a:buFontTx/>
              <a:buNone/>
            </a:pPr>
            <a:r>
              <a:rPr lang="en-US" baseline="0" dirty="0"/>
              <a:t>Map Example</a:t>
            </a:r>
          </a:p>
          <a:p>
            <a:pPr marL="171450" indent="-171450">
              <a:buFontTx/>
              <a:buChar char="-"/>
            </a:pPr>
            <a:r>
              <a:rPr lang="en-US" baseline="0" dirty="0"/>
              <a:t>2017 Finalist</a:t>
            </a:r>
          </a:p>
          <a:p>
            <a:pPr marL="171450" indent="-171450">
              <a:buFontTx/>
              <a:buChar char="-"/>
            </a:pPr>
            <a:r>
              <a:rPr lang="en-US" baseline="0" dirty="0"/>
              <a:t>Pictures follow the presentation</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3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53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Avoid:</a:t>
            </a:r>
          </a:p>
          <a:p>
            <a:pPr marL="171450" indent="-171450">
              <a:buFontTx/>
              <a:buChar char="-"/>
            </a:pPr>
            <a:r>
              <a:rPr lang="en-US" dirty="0"/>
              <a:t>Can’t tell what it is</a:t>
            </a:r>
          </a:p>
          <a:p>
            <a:pPr marL="171450" indent="-171450">
              <a:buFontTx/>
              <a:buChar char="-"/>
            </a:pPr>
            <a:r>
              <a:rPr lang="en-US" dirty="0"/>
              <a:t>Poor quality or fuzzy </a:t>
            </a:r>
          </a:p>
          <a:p>
            <a:pPr marL="171450" indent="-171450">
              <a:buFontTx/>
              <a:buChar char="-"/>
            </a:pPr>
            <a:r>
              <a:rPr lang="en-US" dirty="0"/>
              <a:t>Things that make people uncomfortable</a:t>
            </a:r>
          </a:p>
          <a:p>
            <a:pPr marL="171450" indent="-171450">
              <a:buFontTx/>
              <a:buChar char="-"/>
            </a:pPr>
            <a:r>
              <a:rPr lang="en-US" dirty="0"/>
              <a:t>Too many things going on</a:t>
            </a:r>
          </a:p>
          <a:p>
            <a:pPr marL="171450" indent="-171450">
              <a:buFontTx/>
              <a:buChar char="-"/>
            </a:pPr>
            <a:r>
              <a:rPr lang="en-US" dirty="0"/>
              <a:t>Cutesy or contrived</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639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15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931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592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820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376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Eye Path</a:t>
            </a:r>
          </a:p>
          <a:p>
            <a:endParaRPr lang="en-US" dirty="0"/>
          </a:p>
          <a:p>
            <a:r>
              <a:rPr lang="en-US" dirty="0"/>
              <a:t>Top to bottom</a:t>
            </a:r>
          </a:p>
          <a:p>
            <a:r>
              <a:rPr lang="en-US" dirty="0"/>
              <a:t>Left to right</a:t>
            </a:r>
          </a:p>
          <a:p>
            <a:endParaRPr lang="en-US" dirty="0"/>
          </a:p>
          <a:p>
            <a:r>
              <a:rPr lang="en-US" dirty="0"/>
              <a:t>Left </a:t>
            </a:r>
            <a:r>
              <a:rPr lang="en-US" dirty="0">
                <a:sym typeface="Wingdings" panose="05000000000000000000" pitchFamily="2" charset="2"/>
              </a:rPr>
              <a:t></a:t>
            </a:r>
            <a:r>
              <a:rPr lang="en-US" baseline="0" dirty="0">
                <a:sym typeface="Wingdings" panose="05000000000000000000" pitchFamily="2" charset="2"/>
              </a:rPr>
              <a:t> Right  Top  Bottom</a:t>
            </a:r>
          </a:p>
          <a:p>
            <a:r>
              <a:rPr lang="en-US" baseline="0" dirty="0">
                <a:sym typeface="Wingdings" panose="05000000000000000000" pitchFamily="2" charset="2"/>
              </a:rPr>
              <a:t>Hierarchy</a:t>
            </a:r>
          </a:p>
          <a:p>
            <a:r>
              <a:rPr lang="en-US" baseline="0" dirty="0">
                <a:sym typeface="Wingdings" panose="05000000000000000000" pitchFamily="2" charset="2"/>
              </a:rPr>
              <a:t>Colors</a:t>
            </a:r>
            <a:endParaRPr lang="uk-U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14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D97A7-0516-4BA4-A3BF-E02A2690C7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64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https://unsplash.com/photos/NDuPLKYRXQU</a:t>
            </a:r>
          </a:p>
        </p:txBody>
      </p:sp>
      <p:sp>
        <p:nvSpPr>
          <p:cNvPr id="67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3E6180-F7B4-4EDF-9E01-7DF17E2D303D}" type="slidenum">
              <a:rPr lang="id-ID" altLang="en-US">
                <a:latin typeface="Lato Light" panose="020F0502020204030203" pitchFamily="34" charset="0"/>
              </a:rPr>
              <a:pPr fontAlgn="base">
                <a:spcBef>
                  <a:spcPct val="0"/>
                </a:spcBef>
                <a:spcAft>
                  <a:spcPct val="0"/>
                </a:spcAft>
              </a:pPr>
              <a:t>5</a:t>
            </a:fld>
            <a:endParaRPr lang="id-ID" altLang="en-US">
              <a:latin typeface="Lato Light" panose="020F0502020204030203" pitchFamily="34" charset="0"/>
            </a:endParaRPr>
          </a:p>
        </p:txBody>
      </p:sp>
    </p:spTree>
    <p:extLst>
      <p:ext uri="{BB962C8B-B14F-4D97-AF65-F5344CB8AC3E}">
        <p14:creationId xmlns:p14="http://schemas.microsoft.com/office/powerpoint/2010/main" val="45439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https://unsplash.com/photos/ZqLeQDjY6fY</a:t>
            </a:r>
          </a:p>
        </p:txBody>
      </p:sp>
      <p:sp>
        <p:nvSpPr>
          <p:cNvPr id="68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5AC842-7124-4B27-B809-E322C61056EA}" type="slidenum">
              <a:rPr lang="id-ID" altLang="en-US">
                <a:latin typeface="Lato Light" panose="020F0502020204030203" pitchFamily="34" charset="0"/>
              </a:rPr>
              <a:pPr fontAlgn="base">
                <a:spcBef>
                  <a:spcPct val="0"/>
                </a:spcBef>
                <a:spcAft>
                  <a:spcPct val="0"/>
                </a:spcAft>
              </a:pPr>
              <a:t>77</a:t>
            </a:fld>
            <a:endParaRPr lang="id-ID" altLang="en-US">
              <a:latin typeface="Lato Light" panose="020F0502020204030203" pitchFamily="34" charset="0"/>
            </a:endParaRPr>
          </a:p>
        </p:txBody>
      </p:sp>
    </p:spTree>
    <p:extLst>
      <p:ext uri="{BB962C8B-B14F-4D97-AF65-F5344CB8AC3E}">
        <p14:creationId xmlns:p14="http://schemas.microsoft.com/office/powerpoint/2010/main" val="3805698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https://unsplash.com/photos/ZqLeQDjY6fY</a:t>
            </a:r>
          </a:p>
        </p:txBody>
      </p:sp>
      <p:sp>
        <p:nvSpPr>
          <p:cNvPr id="68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5AC842-7124-4B27-B809-E322C61056EA}" type="slidenum">
              <a:rPr lang="id-ID" altLang="en-US">
                <a:latin typeface="Lato Light" panose="020F0502020204030203" pitchFamily="34" charset="0"/>
              </a:rPr>
              <a:pPr fontAlgn="base">
                <a:spcBef>
                  <a:spcPct val="0"/>
                </a:spcBef>
                <a:spcAft>
                  <a:spcPct val="0"/>
                </a:spcAft>
              </a:pPr>
              <a:t>80</a:t>
            </a:fld>
            <a:endParaRPr lang="id-ID" altLang="en-US">
              <a:latin typeface="Lato Light" panose="020F0502020204030203" pitchFamily="34" charset="0"/>
            </a:endParaRPr>
          </a:p>
        </p:txBody>
      </p:sp>
    </p:spTree>
    <p:extLst>
      <p:ext uri="{BB962C8B-B14F-4D97-AF65-F5344CB8AC3E}">
        <p14:creationId xmlns:p14="http://schemas.microsoft.com/office/powerpoint/2010/main" val="3208095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d-ID" altLang="en-US"/>
              <a:t>Image used </a:t>
            </a:r>
            <a:r>
              <a:rPr lang="en-US" altLang="en-US"/>
              <a:t>in the preview file </a:t>
            </a:r>
            <a:r>
              <a:rPr lang="id-ID" altLang="en-US"/>
              <a:t>: https://unsplash.com/photos/CAbbMdcenUQ</a:t>
            </a:r>
          </a:p>
        </p:txBody>
      </p:sp>
      <p:sp>
        <p:nvSpPr>
          <p:cNvPr id="6819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02C0-348B-40F0-BCDC-A3056D22E23F}" type="slidenum">
              <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id-ID" altLang="en-US" sz="12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4070448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D97A7-0516-4BA4-A3BF-E02A2690C7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35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8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426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5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284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endParaRPr lang="en-US" sz="3000" b="1"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C3A12-1E0F-412B-B376-8089A55D946C}"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3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116730802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1D50A4-0540-40B6-A242-E6EC92308CEF}"/>
              </a:ext>
            </a:extLst>
          </p:cNvPr>
          <p:cNvSpPr>
            <a:spLocks noGrp="1"/>
          </p:cNvSpPr>
          <p:nvPr>
            <p:ph type="pic" sz="quarter" idx="16"/>
          </p:nvPr>
        </p:nvSpPr>
        <p:spPr>
          <a:xfrm>
            <a:off x="863600" y="788275"/>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7" name="Picture Placeholder 6">
            <a:extLst>
              <a:ext uri="{FF2B5EF4-FFF2-40B4-BE49-F238E27FC236}">
                <a16:creationId xmlns:a16="http://schemas.microsoft.com/office/drawing/2014/main" id="{A912055F-58B9-4171-96E0-A3CC6CE2FDF7}"/>
              </a:ext>
            </a:extLst>
          </p:cNvPr>
          <p:cNvSpPr>
            <a:spLocks noGrp="1"/>
          </p:cNvSpPr>
          <p:nvPr>
            <p:ph type="pic" sz="quarter" idx="17"/>
          </p:nvPr>
        </p:nvSpPr>
        <p:spPr>
          <a:xfrm>
            <a:off x="863600" y="3340100"/>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98519661"/>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Push from botto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7D204D-2449-4798-AB49-1A1E723E8FF9}"/>
              </a:ext>
            </a:extLst>
          </p:cNvPr>
          <p:cNvSpPr>
            <a:spLocks noGrp="1"/>
          </p:cNvSpPr>
          <p:nvPr>
            <p:ph type="pic" sz="quarter" idx="10"/>
          </p:nvPr>
        </p:nvSpPr>
        <p:spPr>
          <a:xfrm>
            <a:off x="0" y="-3378199"/>
            <a:ext cx="7924800" cy="10236198"/>
          </a:xfrm>
          <a:custGeom>
            <a:avLst/>
            <a:gdLst>
              <a:gd name="connsiteX0" fmla="*/ 0 w 7924800"/>
              <a:gd name="connsiteY0" fmla="*/ 0 h 10236198"/>
              <a:gd name="connsiteX1" fmla="*/ 7924800 w 7924800"/>
              <a:gd name="connsiteY1" fmla="*/ 0 h 10236198"/>
              <a:gd name="connsiteX2" fmla="*/ 7924800 w 7924800"/>
              <a:gd name="connsiteY2" fmla="*/ 10236198 h 10236198"/>
              <a:gd name="connsiteX3" fmla="*/ 0 w 7924800"/>
              <a:gd name="connsiteY3" fmla="*/ 10236198 h 10236198"/>
            </a:gdLst>
            <a:ahLst/>
            <a:cxnLst>
              <a:cxn ang="0">
                <a:pos x="connsiteX0" y="connsiteY0"/>
              </a:cxn>
              <a:cxn ang="0">
                <a:pos x="connsiteX1" y="connsiteY1"/>
              </a:cxn>
              <a:cxn ang="0">
                <a:pos x="connsiteX2" y="connsiteY2"/>
              </a:cxn>
              <a:cxn ang="0">
                <a:pos x="connsiteX3" y="connsiteY3"/>
              </a:cxn>
            </a:cxnLst>
            <a:rect l="l" t="t" r="r" b="b"/>
            <a:pathLst>
              <a:path w="7924800" h="10236198">
                <a:moveTo>
                  <a:pt x="0" y="0"/>
                </a:moveTo>
                <a:lnTo>
                  <a:pt x="7924800" y="0"/>
                </a:lnTo>
                <a:lnTo>
                  <a:pt x="7924800" y="10236198"/>
                </a:lnTo>
                <a:lnTo>
                  <a:pt x="0" y="102361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46533563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ush from lef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9BA7E1B-9108-4AE4-8061-8BB76678AE85}"/>
              </a:ext>
            </a:extLst>
          </p:cNvPr>
          <p:cNvSpPr>
            <a:spLocks noGrp="1"/>
          </p:cNvSpPr>
          <p:nvPr>
            <p:ph type="pic" sz="quarter" idx="10"/>
          </p:nvPr>
        </p:nvSpPr>
        <p:spPr>
          <a:xfrm>
            <a:off x="-1" y="-1"/>
            <a:ext cx="6088749" cy="6858002"/>
          </a:xfrm>
          <a:custGeom>
            <a:avLst/>
            <a:gdLst>
              <a:gd name="connsiteX0" fmla="*/ 0 w 6088749"/>
              <a:gd name="connsiteY0" fmla="*/ 0 h 6858002"/>
              <a:gd name="connsiteX1" fmla="*/ 6088749 w 6088749"/>
              <a:gd name="connsiteY1" fmla="*/ 0 h 6858002"/>
              <a:gd name="connsiteX2" fmla="*/ 0 w 6088749"/>
              <a:gd name="connsiteY2" fmla="*/ 6858002 h 6858002"/>
            </a:gdLst>
            <a:ahLst/>
            <a:cxnLst>
              <a:cxn ang="0">
                <a:pos x="connsiteX0" y="connsiteY0"/>
              </a:cxn>
              <a:cxn ang="0">
                <a:pos x="connsiteX1" y="connsiteY1"/>
              </a:cxn>
              <a:cxn ang="0">
                <a:pos x="connsiteX2" y="connsiteY2"/>
              </a:cxn>
            </a:cxnLst>
            <a:rect l="l" t="t" r="r" b="b"/>
            <a:pathLst>
              <a:path w="6088749" h="6858002">
                <a:moveTo>
                  <a:pt x="0" y="0"/>
                </a:moveTo>
                <a:lnTo>
                  <a:pt x="6088749" y="0"/>
                </a:lnTo>
                <a:lnTo>
                  <a:pt x="0" y="6858002"/>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9">
            <a:extLst>
              <a:ext uri="{FF2B5EF4-FFF2-40B4-BE49-F238E27FC236}">
                <a16:creationId xmlns:a16="http://schemas.microsoft.com/office/drawing/2014/main" id="{3C818DA0-1B16-47CA-B5F7-8962D1F40F24}"/>
              </a:ext>
            </a:extLst>
          </p:cNvPr>
          <p:cNvSpPr>
            <a:spLocks noGrp="1"/>
          </p:cNvSpPr>
          <p:nvPr>
            <p:ph type="pic" sz="quarter" idx="11"/>
          </p:nvPr>
        </p:nvSpPr>
        <p:spPr>
          <a:xfrm>
            <a:off x="2258314" y="2032878"/>
            <a:ext cx="2764558" cy="2766536"/>
          </a:xfrm>
          <a:custGeom>
            <a:avLst/>
            <a:gdLst>
              <a:gd name="connsiteX0" fmla="*/ 1382279 w 2764558"/>
              <a:gd name="connsiteY0" fmla="*/ 0 h 2766536"/>
              <a:gd name="connsiteX1" fmla="*/ 2764558 w 2764558"/>
              <a:gd name="connsiteY1" fmla="*/ 1383268 h 2766536"/>
              <a:gd name="connsiteX2" fmla="*/ 1382279 w 2764558"/>
              <a:gd name="connsiteY2" fmla="*/ 2766536 h 2766536"/>
              <a:gd name="connsiteX3" fmla="*/ 0 w 2764558"/>
              <a:gd name="connsiteY3" fmla="*/ 1383268 h 2766536"/>
              <a:gd name="connsiteX4" fmla="*/ 1382279 w 2764558"/>
              <a:gd name="connsiteY4" fmla="*/ 0 h 276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8" h="2766536">
                <a:moveTo>
                  <a:pt x="1382279" y="0"/>
                </a:moveTo>
                <a:cubicBezTo>
                  <a:pt x="2145691" y="0"/>
                  <a:pt x="2764558" y="619310"/>
                  <a:pt x="2764558" y="1383268"/>
                </a:cubicBezTo>
                <a:cubicBezTo>
                  <a:pt x="2764558" y="2147226"/>
                  <a:pt x="2145691" y="2766536"/>
                  <a:pt x="1382279" y="2766536"/>
                </a:cubicBezTo>
                <a:cubicBezTo>
                  <a:pt x="618867" y="2766536"/>
                  <a:pt x="0" y="2147226"/>
                  <a:pt x="0" y="1383268"/>
                </a:cubicBezTo>
                <a:cubicBezTo>
                  <a:pt x="0" y="619310"/>
                  <a:pt x="618867" y="0"/>
                  <a:pt x="138227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307419318"/>
      </p:ext>
    </p:extLst>
  </p:cSld>
  <p:clrMapOvr>
    <a:masterClrMapping/>
  </p:clrMapOvr>
  <p:transition spd="slow">
    <p:push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Push from 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0599C2-293D-4CAC-9865-E15879EB78B9}"/>
              </a:ext>
            </a:extLst>
          </p:cNvPr>
          <p:cNvSpPr>
            <a:spLocks noGrp="1"/>
          </p:cNvSpPr>
          <p:nvPr>
            <p:ph type="pic" sz="quarter" idx="10"/>
          </p:nvPr>
        </p:nvSpPr>
        <p:spPr>
          <a:xfrm>
            <a:off x="-1" y="2"/>
            <a:ext cx="6088749" cy="6857998"/>
          </a:xfrm>
          <a:custGeom>
            <a:avLst/>
            <a:gdLst>
              <a:gd name="connsiteX0" fmla="*/ 0 w 6088749"/>
              <a:gd name="connsiteY0" fmla="*/ 0 h 6857998"/>
              <a:gd name="connsiteX1" fmla="*/ 6088749 w 6088749"/>
              <a:gd name="connsiteY1" fmla="*/ 6857998 h 6857998"/>
              <a:gd name="connsiteX2" fmla="*/ 0 w 6088749"/>
              <a:gd name="connsiteY2" fmla="*/ 6857998 h 6857998"/>
            </a:gdLst>
            <a:ahLst/>
            <a:cxnLst>
              <a:cxn ang="0">
                <a:pos x="connsiteX0" y="connsiteY0"/>
              </a:cxn>
              <a:cxn ang="0">
                <a:pos x="connsiteX1" y="connsiteY1"/>
              </a:cxn>
              <a:cxn ang="0">
                <a:pos x="connsiteX2" y="connsiteY2"/>
              </a:cxn>
            </a:cxnLst>
            <a:rect l="l" t="t" r="r" b="b"/>
            <a:pathLst>
              <a:path w="6088749" h="6857998">
                <a:moveTo>
                  <a:pt x="0" y="0"/>
                </a:moveTo>
                <a:lnTo>
                  <a:pt x="6088749" y="6857998"/>
                </a:lnTo>
                <a:lnTo>
                  <a:pt x="0" y="68579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10">
            <a:extLst>
              <a:ext uri="{FF2B5EF4-FFF2-40B4-BE49-F238E27FC236}">
                <a16:creationId xmlns:a16="http://schemas.microsoft.com/office/drawing/2014/main" id="{4A5F0099-3547-4566-99C3-40CD20BD660D}"/>
              </a:ext>
            </a:extLst>
          </p:cNvPr>
          <p:cNvSpPr>
            <a:spLocks noGrp="1"/>
          </p:cNvSpPr>
          <p:nvPr>
            <p:ph type="pic" sz="quarter" idx="11"/>
          </p:nvPr>
        </p:nvSpPr>
        <p:spPr>
          <a:xfrm>
            <a:off x="2258314" y="2032877"/>
            <a:ext cx="2764558" cy="2766534"/>
          </a:xfrm>
          <a:custGeom>
            <a:avLst/>
            <a:gdLst>
              <a:gd name="connsiteX0" fmla="*/ 1382279 w 2764558"/>
              <a:gd name="connsiteY0" fmla="*/ 0 h 2766534"/>
              <a:gd name="connsiteX1" fmla="*/ 2764558 w 2764558"/>
              <a:gd name="connsiteY1" fmla="*/ 1383267 h 2766534"/>
              <a:gd name="connsiteX2" fmla="*/ 1382279 w 2764558"/>
              <a:gd name="connsiteY2" fmla="*/ 2766534 h 2766534"/>
              <a:gd name="connsiteX3" fmla="*/ 0 w 2764558"/>
              <a:gd name="connsiteY3" fmla="*/ 1383267 h 2766534"/>
              <a:gd name="connsiteX4" fmla="*/ 1382279 w 2764558"/>
              <a:gd name="connsiteY4" fmla="*/ 0 h 276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8" h="2766534">
                <a:moveTo>
                  <a:pt x="1382279" y="0"/>
                </a:moveTo>
                <a:cubicBezTo>
                  <a:pt x="2145691" y="0"/>
                  <a:pt x="2764558" y="619310"/>
                  <a:pt x="2764558" y="1383267"/>
                </a:cubicBezTo>
                <a:cubicBezTo>
                  <a:pt x="2764558" y="2147224"/>
                  <a:pt x="2145691" y="2766534"/>
                  <a:pt x="1382279" y="2766534"/>
                </a:cubicBezTo>
                <a:cubicBezTo>
                  <a:pt x="618867" y="2766534"/>
                  <a:pt x="0" y="2147224"/>
                  <a:pt x="0" y="1383267"/>
                </a:cubicBezTo>
                <a:cubicBezTo>
                  <a:pt x="0" y="619310"/>
                  <a:pt x="618867" y="0"/>
                  <a:pt x="138227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337317552"/>
      </p:ext>
    </p:extLst>
  </p:cSld>
  <p:clrMapOvr>
    <a:masterClrMapping/>
  </p:clrMapOvr>
  <p:transition spd="slow">
    <p:push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073834510"/>
      </p:ext>
    </p:extLst>
  </p:cSld>
  <p:clrMapOvr>
    <a:masterClrMapping/>
  </p:clrMapOvr>
  <p:transition spd="slow">
    <p:push/>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_Push from 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77161683"/>
      </p:ext>
    </p:extLst>
  </p:cSld>
  <p:clrMapOvr>
    <a:masterClrMapping/>
  </p:clrMapOvr>
  <p:transition spd="slow">
    <p:push di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8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89909685"/>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1915886" y="-1"/>
            <a:ext cx="14107886" cy="685800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892520319"/>
      </p:ext>
    </p:extLst>
  </p:cSld>
  <p:clrMapOvr>
    <a:masterClrMapping/>
  </p:clrMapOvr>
  <p:transition spd="slow">
    <p:push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Push from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B69B74E-7980-44C3-B446-CDB7E6B19C6A}"/>
              </a:ext>
            </a:extLst>
          </p:cNvPr>
          <p:cNvSpPr>
            <a:spLocks noGrp="1"/>
          </p:cNvSpPr>
          <p:nvPr>
            <p:ph type="pic" sz="quarter" idx="12"/>
          </p:nvPr>
        </p:nvSpPr>
        <p:spPr>
          <a:xfrm>
            <a:off x="6103253" y="0"/>
            <a:ext cx="6088747" cy="6858002"/>
          </a:xfrm>
          <a:custGeom>
            <a:avLst/>
            <a:gdLst>
              <a:gd name="connsiteX0" fmla="*/ 0 w 6088747"/>
              <a:gd name="connsiteY0" fmla="*/ 0 h 6858002"/>
              <a:gd name="connsiteX1" fmla="*/ 6088747 w 6088747"/>
              <a:gd name="connsiteY1" fmla="*/ 0 h 6858002"/>
              <a:gd name="connsiteX2" fmla="*/ 6088747 w 6088747"/>
              <a:gd name="connsiteY2" fmla="*/ 6858002 h 6858002"/>
            </a:gdLst>
            <a:ahLst/>
            <a:cxnLst>
              <a:cxn ang="0">
                <a:pos x="connsiteX0" y="connsiteY0"/>
              </a:cxn>
              <a:cxn ang="0">
                <a:pos x="connsiteX1" y="connsiteY1"/>
              </a:cxn>
              <a:cxn ang="0">
                <a:pos x="connsiteX2" y="connsiteY2"/>
              </a:cxn>
            </a:cxnLst>
            <a:rect l="l" t="t" r="r" b="b"/>
            <a:pathLst>
              <a:path w="6088747" h="6858002">
                <a:moveTo>
                  <a:pt x="0" y="0"/>
                </a:moveTo>
                <a:lnTo>
                  <a:pt x="6088747" y="0"/>
                </a:lnTo>
                <a:lnTo>
                  <a:pt x="6088747" y="6858002"/>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4" name="Picture Placeholder 13">
            <a:extLst>
              <a:ext uri="{FF2B5EF4-FFF2-40B4-BE49-F238E27FC236}">
                <a16:creationId xmlns:a16="http://schemas.microsoft.com/office/drawing/2014/main" id="{92E07381-BCD5-4095-ACB5-F8CFA861AF77}"/>
              </a:ext>
            </a:extLst>
          </p:cNvPr>
          <p:cNvSpPr>
            <a:spLocks noGrp="1"/>
          </p:cNvSpPr>
          <p:nvPr>
            <p:ph type="pic" sz="quarter" idx="13"/>
          </p:nvPr>
        </p:nvSpPr>
        <p:spPr>
          <a:xfrm>
            <a:off x="7169130" y="2032879"/>
            <a:ext cx="2764556" cy="2766536"/>
          </a:xfrm>
          <a:custGeom>
            <a:avLst/>
            <a:gdLst>
              <a:gd name="connsiteX0" fmla="*/ 1382278 w 2764556"/>
              <a:gd name="connsiteY0" fmla="*/ 0 h 2766536"/>
              <a:gd name="connsiteX1" fmla="*/ 2764556 w 2764556"/>
              <a:gd name="connsiteY1" fmla="*/ 1383268 h 2766536"/>
              <a:gd name="connsiteX2" fmla="*/ 1382278 w 2764556"/>
              <a:gd name="connsiteY2" fmla="*/ 2766536 h 2766536"/>
              <a:gd name="connsiteX3" fmla="*/ 0 w 2764556"/>
              <a:gd name="connsiteY3" fmla="*/ 1383268 h 2766536"/>
              <a:gd name="connsiteX4" fmla="*/ 1382278 w 2764556"/>
              <a:gd name="connsiteY4" fmla="*/ 0 h 2766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6" h="2766536">
                <a:moveTo>
                  <a:pt x="1382278" y="0"/>
                </a:moveTo>
                <a:cubicBezTo>
                  <a:pt x="2145689" y="0"/>
                  <a:pt x="2764556" y="619310"/>
                  <a:pt x="2764556" y="1383268"/>
                </a:cubicBezTo>
                <a:cubicBezTo>
                  <a:pt x="2764556" y="2147226"/>
                  <a:pt x="2145689" y="2766536"/>
                  <a:pt x="1382278" y="2766536"/>
                </a:cubicBezTo>
                <a:cubicBezTo>
                  <a:pt x="618867" y="2766536"/>
                  <a:pt x="0" y="2147226"/>
                  <a:pt x="0" y="1383268"/>
                </a:cubicBezTo>
                <a:cubicBezTo>
                  <a:pt x="0" y="619310"/>
                  <a:pt x="618867" y="0"/>
                  <a:pt x="138227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43940104"/>
      </p:ext>
    </p:extLst>
  </p:cSld>
  <p:clrMapOvr>
    <a:masterClrMapping/>
  </p:clrMapOvr>
  <p:transition spd="slow">
    <p:push/>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Push from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41F79E-4ECA-445F-8897-89DCFC9DEBED}"/>
              </a:ext>
            </a:extLst>
          </p:cNvPr>
          <p:cNvSpPr>
            <a:spLocks noGrp="1"/>
          </p:cNvSpPr>
          <p:nvPr>
            <p:ph type="pic" sz="quarter" idx="14"/>
          </p:nvPr>
        </p:nvSpPr>
        <p:spPr>
          <a:xfrm>
            <a:off x="6103253" y="2"/>
            <a:ext cx="6088747" cy="6857998"/>
          </a:xfrm>
          <a:custGeom>
            <a:avLst/>
            <a:gdLst>
              <a:gd name="connsiteX0" fmla="*/ 6088747 w 6088747"/>
              <a:gd name="connsiteY0" fmla="*/ 0 h 6857998"/>
              <a:gd name="connsiteX1" fmla="*/ 6088747 w 6088747"/>
              <a:gd name="connsiteY1" fmla="*/ 6857998 h 6857998"/>
              <a:gd name="connsiteX2" fmla="*/ 0 w 6088747"/>
              <a:gd name="connsiteY2" fmla="*/ 6857998 h 6857998"/>
            </a:gdLst>
            <a:ahLst/>
            <a:cxnLst>
              <a:cxn ang="0">
                <a:pos x="connsiteX0" y="connsiteY0"/>
              </a:cxn>
              <a:cxn ang="0">
                <a:pos x="connsiteX1" y="connsiteY1"/>
              </a:cxn>
              <a:cxn ang="0">
                <a:pos x="connsiteX2" y="connsiteY2"/>
              </a:cxn>
            </a:cxnLst>
            <a:rect l="l" t="t" r="r" b="b"/>
            <a:pathLst>
              <a:path w="6088747" h="6857998">
                <a:moveTo>
                  <a:pt x="6088747" y="0"/>
                </a:moveTo>
                <a:lnTo>
                  <a:pt x="6088747" y="6857998"/>
                </a:lnTo>
                <a:lnTo>
                  <a:pt x="0" y="68579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8">
            <a:extLst>
              <a:ext uri="{FF2B5EF4-FFF2-40B4-BE49-F238E27FC236}">
                <a16:creationId xmlns:a16="http://schemas.microsoft.com/office/drawing/2014/main" id="{F9BB5957-3B3B-4DBF-97A6-D533F18067D7}"/>
              </a:ext>
            </a:extLst>
          </p:cNvPr>
          <p:cNvSpPr>
            <a:spLocks noGrp="1"/>
          </p:cNvSpPr>
          <p:nvPr>
            <p:ph type="pic" sz="quarter" idx="15"/>
          </p:nvPr>
        </p:nvSpPr>
        <p:spPr>
          <a:xfrm>
            <a:off x="7169130" y="2058588"/>
            <a:ext cx="2764556" cy="2766534"/>
          </a:xfrm>
          <a:custGeom>
            <a:avLst/>
            <a:gdLst>
              <a:gd name="connsiteX0" fmla="*/ 1382278 w 2764556"/>
              <a:gd name="connsiteY0" fmla="*/ 0 h 2766534"/>
              <a:gd name="connsiteX1" fmla="*/ 2764556 w 2764556"/>
              <a:gd name="connsiteY1" fmla="*/ 1383267 h 2766534"/>
              <a:gd name="connsiteX2" fmla="*/ 1382278 w 2764556"/>
              <a:gd name="connsiteY2" fmla="*/ 2766534 h 2766534"/>
              <a:gd name="connsiteX3" fmla="*/ 0 w 2764556"/>
              <a:gd name="connsiteY3" fmla="*/ 1383267 h 2766534"/>
              <a:gd name="connsiteX4" fmla="*/ 1382278 w 2764556"/>
              <a:gd name="connsiteY4" fmla="*/ 0 h 276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56" h="2766534">
                <a:moveTo>
                  <a:pt x="1382278" y="0"/>
                </a:moveTo>
                <a:cubicBezTo>
                  <a:pt x="2145689" y="0"/>
                  <a:pt x="2764556" y="619310"/>
                  <a:pt x="2764556" y="1383267"/>
                </a:cubicBezTo>
                <a:cubicBezTo>
                  <a:pt x="2764556" y="2147224"/>
                  <a:pt x="2145689" y="2766534"/>
                  <a:pt x="1382278" y="2766534"/>
                </a:cubicBezTo>
                <a:cubicBezTo>
                  <a:pt x="618867" y="2766534"/>
                  <a:pt x="0" y="2147224"/>
                  <a:pt x="0" y="1383267"/>
                </a:cubicBezTo>
                <a:cubicBezTo>
                  <a:pt x="0" y="619310"/>
                  <a:pt x="618867" y="0"/>
                  <a:pt x="138227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900896987"/>
      </p:ext>
    </p:extLst>
  </p:cSld>
  <p:clrMapOvr>
    <a:masterClrMapping/>
  </p:clrMapOvr>
  <p:transition spd="slow">
    <p:push/>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4B4BF-ED1A-4A0A-BCCC-0BB923CA9A28}"/>
              </a:ext>
            </a:extLst>
          </p:cNvPr>
          <p:cNvSpPr>
            <a:spLocks noGrp="1"/>
          </p:cNvSpPr>
          <p:nvPr>
            <p:ph type="pic" sz="quarter" idx="10"/>
          </p:nvPr>
        </p:nvSpPr>
        <p:spPr>
          <a:xfrm>
            <a:off x="622300" y="609600"/>
            <a:ext cx="5473700" cy="5638800"/>
          </a:xfrm>
          <a:custGeom>
            <a:avLst/>
            <a:gdLst>
              <a:gd name="connsiteX0" fmla="*/ 0 w 5473700"/>
              <a:gd name="connsiteY0" fmla="*/ 0 h 5638800"/>
              <a:gd name="connsiteX1" fmla="*/ 5473700 w 5473700"/>
              <a:gd name="connsiteY1" fmla="*/ 0 h 5638800"/>
              <a:gd name="connsiteX2" fmla="*/ 5473700 w 5473700"/>
              <a:gd name="connsiteY2" fmla="*/ 5638800 h 5638800"/>
              <a:gd name="connsiteX3" fmla="*/ 0 w 54737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5473700" h="5638800">
                <a:moveTo>
                  <a:pt x="0" y="0"/>
                </a:moveTo>
                <a:lnTo>
                  <a:pt x="5473700" y="0"/>
                </a:lnTo>
                <a:lnTo>
                  <a:pt x="5473700" y="5638800"/>
                </a:lnTo>
                <a:lnTo>
                  <a:pt x="0" y="56388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623796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7" name="Picture Placeholder 16">
            <a:extLst>
              <a:ext uri="{FF2B5EF4-FFF2-40B4-BE49-F238E27FC236}">
                <a16:creationId xmlns:a16="http://schemas.microsoft.com/office/drawing/2014/main" id="{3DCC1E71-1311-4F7E-8D28-2E06A4ADC59B}"/>
              </a:ext>
            </a:extLst>
          </p:cNvPr>
          <p:cNvSpPr>
            <a:spLocks noGrp="1"/>
          </p:cNvSpPr>
          <p:nvPr>
            <p:ph type="pic" sz="quarter" idx="11"/>
          </p:nvPr>
        </p:nvSpPr>
        <p:spPr>
          <a:xfrm>
            <a:off x="800100" y="2417553"/>
            <a:ext cx="3633877" cy="3633877"/>
          </a:xfrm>
          <a:custGeom>
            <a:avLst/>
            <a:gdLst>
              <a:gd name="connsiteX0" fmla="*/ 0 w 3633877"/>
              <a:gd name="connsiteY0" fmla="*/ 0 h 3633877"/>
              <a:gd name="connsiteX1" fmla="*/ 3633877 w 3633877"/>
              <a:gd name="connsiteY1" fmla="*/ 0 h 3633877"/>
              <a:gd name="connsiteX2" fmla="*/ 3633877 w 3633877"/>
              <a:gd name="connsiteY2" fmla="*/ 3633877 h 3633877"/>
              <a:gd name="connsiteX3" fmla="*/ 0 w 3633877"/>
              <a:gd name="connsiteY3" fmla="*/ 3633877 h 3633877"/>
            </a:gdLst>
            <a:ahLst/>
            <a:cxnLst>
              <a:cxn ang="0">
                <a:pos x="connsiteX0" y="connsiteY0"/>
              </a:cxn>
              <a:cxn ang="0">
                <a:pos x="connsiteX1" y="connsiteY1"/>
              </a:cxn>
              <a:cxn ang="0">
                <a:pos x="connsiteX2" y="connsiteY2"/>
              </a:cxn>
              <a:cxn ang="0">
                <a:pos x="connsiteX3" y="connsiteY3"/>
              </a:cxn>
            </a:cxnLst>
            <a:rect l="l" t="t" r="r" b="b"/>
            <a:pathLst>
              <a:path w="3633877" h="3633877">
                <a:moveTo>
                  <a:pt x="0" y="0"/>
                </a:moveTo>
                <a:lnTo>
                  <a:pt x="3633877" y="0"/>
                </a:lnTo>
                <a:lnTo>
                  <a:pt x="3633877" y="3633877"/>
                </a:lnTo>
                <a:lnTo>
                  <a:pt x="0" y="3633877"/>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4ABDB6D3-52D3-4707-8C9E-6FB9607479C0}"/>
              </a:ext>
            </a:extLst>
          </p:cNvPr>
          <p:cNvSpPr>
            <a:spLocks noGrp="1"/>
          </p:cNvSpPr>
          <p:nvPr>
            <p:ph type="pic" sz="quarter" idx="12"/>
          </p:nvPr>
        </p:nvSpPr>
        <p:spPr>
          <a:xfrm>
            <a:off x="4603090"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8" name="Picture Placeholder 17">
            <a:extLst>
              <a:ext uri="{FF2B5EF4-FFF2-40B4-BE49-F238E27FC236}">
                <a16:creationId xmlns:a16="http://schemas.microsoft.com/office/drawing/2014/main" id="{D0B69558-D23D-4CB9-A49A-E1A2BC2149E8}"/>
              </a:ext>
            </a:extLst>
          </p:cNvPr>
          <p:cNvSpPr>
            <a:spLocks noGrp="1"/>
          </p:cNvSpPr>
          <p:nvPr>
            <p:ph type="pic" sz="quarter" idx="13"/>
          </p:nvPr>
        </p:nvSpPr>
        <p:spPr>
          <a:xfrm>
            <a:off x="4603090"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10ED11E7-3915-45C6-BF68-30B895C97BB7}"/>
              </a:ext>
            </a:extLst>
          </p:cNvPr>
          <p:cNvSpPr>
            <a:spLocks noGrp="1"/>
          </p:cNvSpPr>
          <p:nvPr>
            <p:ph type="pic" sz="quarter" idx="14"/>
          </p:nvPr>
        </p:nvSpPr>
        <p:spPr>
          <a:xfrm>
            <a:off x="8078547"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9" name="Picture Placeholder 18">
            <a:extLst>
              <a:ext uri="{FF2B5EF4-FFF2-40B4-BE49-F238E27FC236}">
                <a16:creationId xmlns:a16="http://schemas.microsoft.com/office/drawing/2014/main" id="{B95AA518-C44E-4FF7-8484-E346FA1DEF22}"/>
              </a:ext>
            </a:extLst>
          </p:cNvPr>
          <p:cNvSpPr>
            <a:spLocks noGrp="1"/>
          </p:cNvSpPr>
          <p:nvPr>
            <p:ph type="pic" sz="quarter" idx="15"/>
          </p:nvPr>
        </p:nvSpPr>
        <p:spPr>
          <a:xfrm>
            <a:off x="8078547"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95811870"/>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D34B4BF-ED1A-4A0A-BCCC-0BB923CA9A28}"/>
              </a:ext>
            </a:extLst>
          </p:cNvPr>
          <p:cNvSpPr>
            <a:spLocks noGrp="1"/>
          </p:cNvSpPr>
          <p:nvPr>
            <p:ph type="pic" sz="quarter" idx="10"/>
          </p:nvPr>
        </p:nvSpPr>
        <p:spPr>
          <a:xfrm>
            <a:off x="6096000" y="609600"/>
            <a:ext cx="5473700" cy="5638800"/>
          </a:xfrm>
          <a:custGeom>
            <a:avLst/>
            <a:gdLst>
              <a:gd name="connsiteX0" fmla="*/ 0 w 5473700"/>
              <a:gd name="connsiteY0" fmla="*/ 0 h 5638800"/>
              <a:gd name="connsiteX1" fmla="*/ 5473700 w 5473700"/>
              <a:gd name="connsiteY1" fmla="*/ 0 h 5638800"/>
              <a:gd name="connsiteX2" fmla="*/ 5473700 w 5473700"/>
              <a:gd name="connsiteY2" fmla="*/ 5638800 h 5638800"/>
              <a:gd name="connsiteX3" fmla="*/ 0 w 54737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5473700" h="5638800">
                <a:moveTo>
                  <a:pt x="0" y="0"/>
                </a:moveTo>
                <a:lnTo>
                  <a:pt x="5473700" y="0"/>
                </a:lnTo>
                <a:lnTo>
                  <a:pt x="5473700" y="5638800"/>
                </a:lnTo>
                <a:lnTo>
                  <a:pt x="0" y="56388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231416247"/>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ush from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8012C0C-0AF8-4BB8-9891-3F0F68A0C5B0}"/>
              </a:ext>
            </a:extLst>
          </p:cNvPr>
          <p:cNvSpPr>
            <a:spLocks noGrp="1"/>
          </p:cNvSpPr>
          <p:nvPr>
            <p:ph type="pic" sz="quarter" idx="10"/>
          </p:nvPr>
        </p:nvSpPr>
        <p:spPr>
          <a:xfrm>
            <a:off x="0" y="0"/>
            <a:ext cx="12177513" cy="6858000"/>
          </a:xfrm>
          <a:custGeom>
            <a:avLst/>
            <a:gdLst>
              <a:gd name="connsiteX0" fmla="*/ 0 w 12177513"/>
              <a:gd name="connsiteY0" fmla="*/ 0 h 6858000"/>
              <a:gd name="connsiteX1" fmla="*/ 12177513 w 12177513"/>
              <a:gd name="connsiteY1" fmla="*/ 0 h 6858000"/>
              <a:gd name="connsiteX2" fmla="*/ 12177513 w 12177513"/>
              <a:gd name="connsiteY2" fmla="*/ 6858000 h 6858000"/>
            </a:gdLst>
            <a:ahLst/>
            <a:cxnLst>
              <a:cxn ang="0">
                <a:pos x="connsiteX0" y="connsiteY0"/>
              </a:cxn>
              <a:cxn ang="0">
                <a:pos x="connsiteX1" y="connsiteY1"/>
              </a:cxn>
              <a:cxn ang="0">
                <a:pos x="connsiteX2" y="connsiteY2"/>
              </a:cxn>
            </a:cxnLst>
            <a:rect l="l" t="t" r="r" b="b"/>
            <a:pathLst>
              <a:path w="12177513" h="6858000">
                <a:moveTo>
                  <a:pt x="0" y="0"/>
                </a:moveTo>
                <a:lnTo>
                  <a:pt x="12177513" y="0"/>
                </a:lnTo>
                <a:lnTo>
                  <a:pt x="12177513"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90262250"/>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45205408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484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5"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15042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63746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1528976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35483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595610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899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26" name="Picture Placeholder 25">
            <a:extLst>
              <a:ext uri="{FF2B5EF4-FFF2-40B4-BE49-F238E27FC236}">
                <a16:creationId xmlns:a16="http://schemas.microsoft.com/office/drawing/2014/main" id="{5CA38E2C-EF5F-4442-9544-519C449251D0}"/>
              </a:ext>
            </a:extLst>
          </p:cNvPr>
          <p:cNvSpPr>
            <a:spLocks noGrp="1"/>
          </p:cNvSpPr>
          <p:nvPr>
            <p:ph type="pic" sz="quarter" idx="16"/>
          </p:nvPr>
        </p:nvSpPr>
        <p:spPr>
          <a:xfrm>
            <a:off x="800100"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8" name="Picture Placeholder 27">
            <a:extLst>
              <a:ext uri="{FF2B5EF4-FFF2-40B4-BE49-F238E27FC236}">
                <a16:creationId xmlns:a16="http://schemas.microsoft.com/office/drawing/2014/main" id="{E8C9CFDD-1AC3-4A9F-AC66-E874FC4FBAB2}"/>
              </a:ext>
            </a:extLst>
          </p:cNvPr>
          <p:cNvSpPr>
            <a:spLocks noGrp="1"/>
          </p:cNvSpPr>
          <p:nvPr>
            <p:ph type="pic" sz="quarter" idx="17"/>
          </p:nvPr>
        </p:nvSpPr>
        <p:spPr>
          <a:xfrm>
            <a:off x="800100"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5" name="Picture Placeholder 24">
            <a:extLst>
              <a:ext uri="{FF2B5EF4-FFF2-40B4-BE49-F238E27FC236}">
                <a16:creationId xmlns:a16="http://schemas.microsoft.com/office/drawing/2014/main" id="{8D86B79C-2459-4B8C-AD89-500205A40771}"/>
              </a:ext>
            </a:extLst>
          </p:cNvPr>
          <p:cNvSpPr>
            <a:spLocks noGrp="1"/>
          </p:cNvSpPr>
          <p:nvPr>
            <p:ph type="pic" sz="quarter" idx="18"/>
          </p:nvPr>
        </p:nvSpPr>
        <p:spPr>
          <a:xfrm>
            <a:off x="4275557" y="2417553"/>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9" name="Picture Placeholder 28">
            <a:extLst>
              <a:ext uri="{FF2B5EF4-FFF2-40B4-BE49-F238E27FC236}">
                <a16:creationId xmlns:a16="http://schemas.microsoft.com/office/drawing/2014/main" id="{FB1EBE22-3BEF-4315-BDCA-8A872827A72F}"/>
              </a:ext>
            </a:extLst>
          </p:cNvPr>
          <p:cNvSpPr>
            <a:spLocks noGrp="1"/>
          </p:cNvSpPr>
          <p:nvPr>
            <p:ph type="pic" sz="quarter" idx="19"/>
          </p:nvPr>
        </p:nvSpPr>
        <p:spPr>
          <a:xfrm>
            <a:off x="4275557" y="4323452"/>
            <a:ext cx="3308681" cy="1734448"/>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4" name="Picture Placeholder 23">
            <a:extLst>
              <a:ext uri="{FF2B5EF4-FFF2-40B4-BE49-F238E27FC236}">
                <a16:creationId xmlns:a16="http://schemas.microsoft.com/office/drawing/2014/main" id="{A40B8E60-32F8-454D-ABF9-F0AE13F41314}"/>
              </a:ext>
            </a:extLst>
          </p:cNvPr>
          <p:cNvSpPr>
            <a:spLocks noGrp="1"/>
          </p:cNvSpPr>
          <p:nvPr>
            <p:ph type="pic" sz="quarter" idx="20"/>
          </p:nvPr>
        </p:nvSpPr>
        <p:spPr>
          <a:xfrm>
            <a:off x="7758023" y="2417553"/>
            <a:ext cx="3633877" cy="3633877"/>
          </a:xfrm>
          <a:custGeom>
            <a:avLst/>
            <a:gdLst>
              <a:gd name="connsiteX0" fmla="*/ 0 w 3633877"/>
              <a:gd name="connsiteY0" fmla="*/ 0 h 3633877"/>
              <a:gd name="connsiteX1" fmla="*/ 3633877 w 3633877"/>
              <a:gd name="connsiteY1" fmla="*/ 0 h 3633877"/>
              <a:gd name="connsiteX2" fmla="*/ 3633877 w 3633877"/>
              <a:gd name="connsiteY2" fmla="*/ 3633877 h 3633877"/>
              <a:gd name="connsiteX3" fmla="*/ 0 w 3633877"/>
              <a:gd name="connsiteY3" fmla="*/ 3633877 h 3633877"/>
            </a:gdLst>
            <a:ahLst/>
            <a:cxnLst>
              <a:cxn ang="0">
                <a:pos x="connsiteX0" y="connsiteY0"/>
              </a:cxn>
              <a:cxn ang="0">
                <a:pos x="connsiteX1" y="connsiteY1"/>
              </a:cxn>
              <a:cxn ang="0">
                <a:pos x="connsiteX2" y="connsiteY2"/>
              </a:cxn>
              <a:cxn ang="0">
                <a:pos x="connsiteX3" y="connsiteY3"/>
              </a:cxn>
            </a:cxnLst>
            <a:rect l="l" t="t" r="r" b="b"/>
            <a:pathLst>
              <a:path w="3633877" h="3633877">
                <a:moveTo>
                  <a:pt x="0" y="0"/>
                </a:moveTo>
                <a:lnTo>
                  <a:pt x="3633877" y="0"/>
                </a:lnTo>
                <a:lnTo>
                  <a:pt x="3633877" y="3633877"/>
                </a:lnTo>
                <a:lnTo>
                  <a:pt x="0" y="3633877"/>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59251172"/>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581104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776089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415392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670647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36298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2655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80658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439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40652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6452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Basic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18510C-26A9-4C35-9E53-AABFB9009D3A}"/>
              </a:ext>
            </a:extLst>
          </p:cNvPr>
          <p:cNvSpPr>
            <a:spLocks noGrp="1"/>
          </p:cNvSpPr>
          <p:nvPr>
            <p:ph type="pic" sz="quarter" idx="16"/>
          </p:nvPr>
        </p:nvSpPr>
        <p:spPr>
          <a:xfrm>
            <a:off x="800100"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D6520DB3-FA6E-4674-BDA8-26E2198174C7}"/>
              </a:ext>
            </a:extLst>
          </p:cNvPr>
          <p:cNvSpPr>
            <a:spLocks noGrp="1"/>
          </p:cNvSpPr>
          <p:nvPr>
            <p:ph type="pic" sz="quarter" idx="17"/>
          </p:nvPr>
        </p:nvSpPr>
        <p:spPr>
          <a:xfrm>
            <a:off x="4384019"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CECBF0D0-AE76-457F-A623-A97C33B2E1CE}"/>
              </a:ext>
            </a:extLst>
          </p:cNvPr>
          <p:cNvSpPr>
            <a:spLocks noGrp="1"/>
          </p:cNvSpPr>
          <p:nvPr>
            <p:ph type="pic" sz="quarter" idx="18"/>
          </p:nvPr>
        </p:nvSpPr>
        <p:spPr>
          <a:xfrm>
            <a:off x="7979430" y="2417553"/>
            <a:ext cx="3418216"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2191146731"/>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14210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233788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9446143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8572798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32091404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0103378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0510337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4003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56930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605941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asic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618510C-26A9-4C35-9E53-AABFB9009D3A}"/>
              </a:ext>
            </a:extLst>
          </p:cNvPr>
          <p:cNvSpPr>
            <a:spLocks noGrp="1"/>
          </p:cNvSpPr>
          <p:nvPr>
            <p:ph type="pic" sz="quarter" idx="16"/>
          </p:nvPr>
        </p:nvSpPr>
        <p:spPr>
          <a:xfrm>
            <a:off x="800100" y="2417553"/>
            <a:ext cx="2513617"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D6520DB3-FA6E-4674-BDA8-26E2198174C7}"/>
              </a:ext>
            </a:extLst>
          </p:cNvPr>
          <p:cNvSpPr>
            <a:spLocks noGrp="1"/>
          </p:cNvSpPr>
          <p:nvPr>
            <p:ph type="pic" sz="quarter" idx="17"/>
          </p:nvPr>
        </p:nvSpPr>
        <p:spPr>
          <a:xfrm>
            <a:off x="3485167"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CECBF0D0-AE76-457F-A623-A97C33B2E1CE}"/>
              </a:ext>
            </a:extLst>
          </p:cNvPr>
          <p:cNvSpPr>
            <a:spLocks noGrp="1"/>
          </p:cNvSpPr>
          <p:nvPr>
            <p:ph type="pic" sz="quarter" idx="18"/>
          </p:nvPr>
        </p:nvSpPr>
        <p:spPr>
          <a:xfrm>
            <a:off x="6181722"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4546C17F-2584-405A-A421-52E9F74A60AC}"/>
              </a:ext>
            </a:extLst>
          </p:cNvPr>
          <p:cNvSpPr>
            <a:spLocks noGrp="1"/>
          </p:cNvSpPr>
          <p:nvPr>
            <p:ph type="pic" sz="quarter" idx="19"/>
          </p:nvPr>
        </p:nvSpPr>
        <p:spPr>
          <a:xfrm>
            <a:off x="8872532" y="2417553"/>
            <a:ext cx="2519360" cy="3640346"/>
          </a:xfrm>
          <a:custGeom>
            <a:avLst/>
            <a:gdLst>
              <a:gd name="connsiteX0" fmla="*/ 0 w 3308681"/>
              <a:gd name="connsiteY0" fmla="*/ 0 h 1734448"/>
              <a:gd name="connsiteX1" fmla="*/ 3308681 w 3308681"/>
              <a:gd name="connsiteY1" fmla="*/ 0 h 1734448"/>
              <a:gd name="connsiteX2" fmla="*/ 3308681 w 3308681"/>
              <a:gd name="connsiteY2" fmla="*/ 1734448 h 1734448"/>
              <a:gd name="connsiteX3" fmla="*/ 0 w 3308681"/>
              <a:gd name="connsiteY3" fmla="*/ 1734448 h 1734448"/>
            </a:gdLst>
            <a:ahLst/>
            <a:cxnLst>
              <a:cxn ang="0">
                <a:pos x="connsiteX0" y="connsiteY0"/>
              </a:cxn>
              <a:cxn ang="0">
                <a:pos x="connsiteX1" y="connsiteY1"/>
              </a:cxn>
              <a:cxn ang="0">
                <a:pos x="connsiteX2" y="connsiteY2"/>
              </a:cxn>
              <a:cxn ang="0">
                <a:pos x="connsiteX3" y="connsiteY3"/>
              </a:cxn>
            </a:cxnLst>
            <a:rect l="l" t="t" r="r" b="b"/>
            <a:pathLst>
              <a:path w="3308681" h="1734448">
                <a:moveTo>
                  <a:pt x="0" y="0"/>
                </a:moveTo>
                <a:lnTo>
                  <a:pt x="3308681" y="0"/>
                </a:lnTo>
                <a:lnTo>
                  <a:pt x="3308681" y="1734448"/>
                </a:lnTo>
                <a:lnTo>
                  <a:pt x="0" y="173444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3265440723"/>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214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3532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6506972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81928583"/>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268250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4872136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5362779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64868040"/>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5156203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144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Basic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F57CF97-BEFB-4058-B75F-E1636EB4924B}"/>
              </a:ext>
            </a:extLst>
          </p:cNvPr>
          <p:cNvSpPr>
            <a:spLocks noGrp="1"/>
          </p:cNvSpPr>
          <p:nvPr>
            <p:ph type="pic" sz="quarter" idx="16"/>
          </p:nvPr>
        </p:nvSpPr>
        <p:spPr>
          <a:xfrm>
            <a:off x="800100" y="3600450"/>
            <a:ext cx="2993186" cy="245745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100"/>
            <a:ext cx="5210175"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B2A1CD65-78F1-4A9A-BB6D-D6ED288D7869}"/>
              </a:ext>
            </a:extLst>
          </p:cNvPr>
          <p:cNvSpPr>
            <a:spLocks noGrp="1"/>
          </p:cNvSpPr>
          <p:nvPr>
            <p:ph type="pic" sz="quarter" idx="18"/>
          </p:nvPr>
        </p:nvSpPr>
        <p:spPr>
          <a:xfrm>
            <a:off x="6181725" y="800100"/>
            <a:ext cx="5210175"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3" name="Picture Placeholder 22">
            <a:extLst>
              <a:ext uri="{FF2B5EF4-FFF2-40B4-BE49-F238E27FC236}">
                <a16:creationId xmlns:a16="http://schemas.microsoft.com/office/drawing/2014/main" id="{465E1D74-9576-4285-8661-1C64B36A9D79}"/>
              </a:ext>
            </a:extLst>
          </p:cNvPr>
          <p:cNvSpPr>
            <a:spLocks noGrp="1"/>
          </p:cNvSpPr>
          <p:nvPr>
            <p:ph type="pic" sz="quarter" idx="19"/>
          </p:nvPr>
        </p:nvSpPr>
        <p:spPr>
          <a:xfrm>
            <a:off x="8398714" y="3600450"/>
            <a:ext cx="2993186" cy="245745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918082051"/>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5918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842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Light"/>
                <a:ea typeface="+mn-ea"/>
                <a:cs typeface="+mn-cs"/>
              </a:rPr>
              <a:t>Animus</a:t>
            </a:r>
            <a:r>
              <a:rPr kumimoji="0" lang="en-US" sz="1050" b="0" i="0" u="none" strike="noStrike" kern="1200" cap="none" spc="0" normalizeH="0" baseline="0" noProof="0" dirty="0">
                <a:ln>
                  <a:noFill/>
                </a:ln>
                <a:solidFill>
                  <a:srgbClr val="FFFFFF"/>
                </a:solidFill>
                <a:effectLst/>
                <a:uLnTx/>
                <a:uFillTx/>
                <a:latin typeface="Open Sans Light"/>
                <a:ea typeface="+mn-ea"/>
                <a:cs typeface="+mn-cs"/>
              </a:rPr>
              <a:t> presentation template | #</a:t>
            </a:r>
            <a:fld id="{5E8513FC-DD75-4BD4-8942-AA828F11FE0D}" type="slidenum">
              <a:rPr kumimoji="0" lang="en-US" sz="105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17145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13665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1528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265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3927284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38753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55752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18852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5836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Basic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F57CF97-BEFB-4058-B75F-E1636EB4924B}"/>
              </a:ext>
            </a:extLst>
          </p:cNvPr>
          <p:cNvSpPr>
            <a:spLocks noGrp="1"/>
          </p:cNvSpPr>
          <p:nvPr>
            <p:ph type="pic" sz="quarter" idx="16"/>
          </p:nvPr>
        </p:nvSpPr>
        <p:spPr>
          <a:xfrm>
            <a:off x="800099" y="3429000"/>
            <a:ext cx="5210175"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1" y="800100"/>
            <a:ext cx="2993186" cy="245745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B2A1CD65-78F1-4A9A-BB6D-D6ED288D7869}"/>
              </a:ext>
            </a:extLst>
          </p:cNvPr>
          <p:cNvSpPr>
            <a:spLocks noGrp="1"/>
          </p:cNvSpPr>
          <p:nvPr>
            <p:ph type="pic" sz="quarter" idx="18"/>
          </p:nvPr>
        </p:nvSpPr>
        <p:spPr>
          <a:xfrm>
            <a:off x="8398713" y="800100"/>
            <a:ext cx="2993187" cy="245745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3" name="Picture Placeholder 22">
            <a:extLst>
              <a:ext uri="{FF2B5EF4-FFF2-40B4-BE49-F238E27FC236}">
                <a16:creationId xmlns:a16="http://schemas.microsoft.com/office/drawing/2014/main" id="{465E1D74-9576-4285-8661-1C64B36A9D79}"/>
              </a:ext>
            </a:extLst>
          </p:cNvPr>
          <p:cNvSpPr>
            <a:spLocks noGrp="1"/>
          </p:cNvSpPr>
          <p:nvPr>
            <p:ph type="pic" sz="quarter" idx="19"/>
          </p:nvPr>
        </p:nvSpPr>
        <p:spPr>
          <a:xfrm>
            <a:off x="6181724" y="3429000"/>
            <a:ext cx="5210176"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006025889"/>
      </p:ext>
    </p:extLst>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0541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75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a:defRPr/>
            </a:pPr>
            <a:r>
              <a:rPr lang="en-US">
                <a:solidFill>
                  <a:srgbClr val="3087FE"/>
                </a:solidFill>
              </a:rPr>
              <a:t>page</a:t>
            </a:r>
          </a:p>
          <a:p>
            <a:pPr>
              <a:defRPr/>
            </a:pPr>
            <a:r>
              <a:rPr lang="en-US">
                <a:solidFill>
                  <a:srgbClr val="3087FE"/>
                </a:solidFill>
              </a:rPr>
              <a:t>0</a:t>
            </a:r>
            <a:fld id="{37D409AB-2201-4E18-8A34-C31753AD9B06}" type="slidenum">
              <a:rPr smtClean="0">
                <a:solidFill>
                  <a:srgbClr val="3087FE"/>
                </a:solidFill>
              </a:rPr>
              <a:pPr>
                <a:defRPr/>
              </a:pPr>
              <a:t>‹#›</a:t>
            </a:fld>
            <a:endParaRPr>
              <a:solidFill>
                <a:srgbClr val="3087FE"/>
              </a:solidFill>
            </a:endParaRPr>
          </a:p>
        </p:txBody>
      </p:sp>
    </p:spTree>
    <p:extLst>
      <p:ext uri="{BB962C8B-B14F-4D97-AF65-F5344CB8AC3E}">
        <p14:creationId xmlns:p14="http://schemas.microsoft.com/office/powerpoint/2010/main" val="168017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542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068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9089371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2994842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569824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24615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886378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asic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100"/>
            <a:ext cx="52958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6095997" y="3429000"/>
            <a:ext cx="5295903"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039935839"/>
      </p:ext>
    </p:extLst>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911318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335745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21416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88285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03175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112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238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2127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12469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64458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Basic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3429000"/>
            <a:ext cx="52958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6095997" y="800100"/>
            <a:ext cx="5295903"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992713054"/>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2997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243999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22080306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6409226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376663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708985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5502337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644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54099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283110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Basic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58EC580-AB89-47D5-97E4-31FADFA9F5D1}"/>
              </a:ext>
            </a:extLst>
          </p:cNvPr>
          <p:cNvSpPr>
            <a:spLocks noGrp="1"/>
          </p:cNvSpPr>
          <p:nvPr>
            <p:ph type="pic" sz="quarter" idx="20"/>
          </p:nvPr>
        </p:nvSpPr>
        <p:spPr>
          <a:xfrm>
            <a:off x="7861296" y="8000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800098"/>
            <a:ext cx="35305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4330698" y="34289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079361699"/>
      </p:ext>
    </p:extLst>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25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923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989576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14935717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973658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42594598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36599988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960657"/>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2299708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63085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1" name="Picture Placeholder 10">
            <a:extLst>
              <a:ext uri="{FF2B5EF4-FFF2-40B4-BE49-F238E27FC236}">
                <a16:creationId xmlns:a16="http://schemas.microsoft.com/office/drawing/2014/main" id="{148CBF01-46A0-4A0D-BCD8-2C04BE7A6308}"/>
              </a:ext>
            </a:extLst>
          </p:cNvPr>
          <p:cNvSpPr>
            <a:spLocks noGrp="1"/>
          </p:cNvSpPr>
          <p:nvPr>
            <p:ph type="pic" sz="quarter" idx="11"/>
          </p:nvPr>
        </p:nvSpPr>
        <p:spPr>
          <a:xfrm>
            <a:off x="177572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2" name="Picture Placeholder 11">
            <a:extLst>
              <a:ext uri="{FF2B5EF4-FFF2-40B4-BE49-F238E27FC236}">
                <a16:creationId xmlns:a16="http://schemas.microsoft.com/office/drawing/2014/main" id="{B49153F4-D531-4FDC-978F-3B64E1DB1A95}"/>
              </a:ext>
            </a:extLst>
          </p:cNvPr>
          <p:cNvSpPr>
            <a:spLocks noGrp="1"/>
          </p:cNvSpPr>
          <p:nvPr>
            <p:ph type="pic" sz="quarter" idx="12"/>
          </p:nvPr>
        </p:nvSpPr>
        <p:spPr>
          <a:xfrm>
            <a:off x="509036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3" name="Picture Placeholder 12">
            <a:extLst>
              <a:ext uri="{FF2B5EF4-FFF2-40B4-BE49-F238E27FC236}">
                <a16:creationId xmlns:a16="http://schemas.microsoft.com/office/drawing/2014/main" id="{BAE4CF16-88C3-4336-AE38-7311DF05D661}"/>
              </a:ext>
            </a:extLst>
          </p:cNvPr>
          <p:cNvSpPr>
            <a:spLocks noGrp="1"/>
          </p:cNvSpPr>
          <p:nvPr>
            <p:ph type="pic" sz="quarter" idx="13"/>
          </p:nvPr>
        </p:nvSpPr>
        <p:spPr>
          <a:xfrm>
            <a:off x="8405004" y="1603821"/>
            <a:ext cx="2011272" cy="2011272"/>
          </a:xfrm>
          <a:custGeom>
            <a:avLst/>
            <a:gdLst>
              <a:gd name="connsiteX0" fmla="*/ 335219 w 2011272"/>
              <a:gd name="connsiteY0" fmla="*/ 0 h 2011272"/>
              <a:gd name="connsiteX1" fmla="*/ 1676053 w 2011272"/>
              <a:gd name="connsiteY1" fmla="*/ 0 h 2011272"/>
              <a:gd name="connsiteX2" fmla="*/ 2011272 w 2011272"/>
              <a:gd name="connsiteY2" fmla="*/ 335219 h 2011272"/>
              <a:gd name="connsiteX3" fmla="*/ 2011272 w 2011272"/>
              <a:gd name="connsiteY3" fmla="*/ 1676053 h 2011272"/>
              <a:gd name="connsiteX4" fmla="*/ 1676053 w 2011272"/>
              <a:gd name="connsiteY4" fmla="*/ 2011272 h 2011272"/>
              <a:gd name="connsiteX5" fmla="*/ 335219 w 2011272"/>
              <a:gd name="connsiteY5" fmla="*/ 2011272 h 2011272"/>
              <a:gd name="connsiteX6" fmla="*/ 0 w 2011272"/>
              <a:gd name="connsiteY6" fmla="*/ 1676053 h 2011272"/>
              <a:gd name="connsiteX7" fmla="*/ 0 w 2011272"/>
              <a:gd name="connsiteY7" fmla="*/ 335219 h 2011272"/>
              <a:gd name="connsiteX8" fmla="*/ 335219 w 2011272"/>
              <a:gd name="connsiteY8" fmla="*/ 0 h 20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1272" h="2011272">
                <a:moveTo>
                  <a:pt x="335219" y="0"/>
                </a:moveTo>
                <a:lnTo>
                  <a:pt x="1676053" y="0"/>
                </a:lnTo>
                <a:cubicBezTo>
                  <a:pt x="1861189" y="0"/>
                  <a:pt x="2011272" y="150083"/>
                  <a:pt x="2011272" y="335219"/>
                </a:cubicBezTo>
                <a:lnTo>
                  <a:pt x="2011272" y="1676053"/>
                </a:lnTo>
                <a:cubicBezTo>
                  <a:pt x="2011272" y="1861189"/>
                  <a:pt x="1861189" y="2011272"/>
                  <a:pt x="1676053" y="2011272"/>
                </a:cubicBezTo>
                <a:lnTo>
                  <a:pt x="335219" y="2011272"/>
                </a:lnTo>
                <a:cubicBezTo>
                  <a:pt x="150083" y="2011272"/>
                  <a:pt x="0" y="1861189"/>
                  <a:pt x="0" y="1676053"/>
                </a:cubicBezTo>
                <a:lnTo>
                  <a:pt x="0" y="335219"/>
                </a:lnTo>
                <a:cubicBezTo>
                  <a:pt x="0" y="150083"/>
                  <a:pt x="150083" y="0"/>
                  <a:pt x="33521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90071681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Basic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58EC580-AB89-47D5-97E4-31FADFA9F5D1}"/>
              </a:ext>
            </a:extLst>
          </p:cNvPr>
          <p:cNvSpPr>
            <a:spLocks noGrp="1"/>
          </p:cNvSpPr>
          <p:nvPr>
            <p:ph type="pic" sz="quarter" idx="20"/>
          </p:nvPr>
        </p:nvSpPr>
        <p:spPr>
          <a:xfrm>
            <a:off x="7861296" y="34289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D26EB64C-7A03-4228-A3C3-09119A54AA51}"/>
              </a:ext>
            </a:extLst>
          </p:cNvPr>
          <p:cNvSpPr>
            <a:spLocks noGrp="1"/>
          </p:cNvSpPr>
          <p:nvPr>
            <p:ph type="pic" sz="quarter" idx="17"/>
          </p:nvPr>
        </p:nvSpPr>
        <p:spPr>
          <a:xfrm>
            <a:off x="800100" y="3428998"/>
            <a:ext cx="3530597" cy="2628900"/>
          </a:xfrm>
          <a:custGeom>
            <a:avLst/>
            <a:gdLst>
              <a:gd name="connsiteX0" fmla="*/ 0 w 5210175"/>
              <a:gd name="connsiteY0" fmla="*/ 0 h 2628900"/>
              <a:gd name="connsiteX1" fmla="*/ 5210175 w 5210175"/>
              <a:gd name="connsiteY1" fmla="*/ 0 h 2628900"/>
              <a:gd name="connsiteX2" fmla="*/ 5210175 w 5210175"/>
              <a:gd name="connsiteY2" fmla="*/ 2628900 h 2628900"/>
              <a:gd name="connsiteX3" fmla="*/ 0 w 5210175"/>
              <a:gd name="connsiteY3" fmla="*/ 2628900 h 2628900"/>
            </a:gdLst>
            <a:ahLst/>
            <a:cxnLst>
              <a:cxn ang="0">
                <a:pos x="connsiteX0" y="connsiteY0"/>
              </a:cxn>
              <a:cxn ang="0">
                <a:pos x="connsiteX1" y="connsiteY1"/>
              </a:cxn>
              <a:cxn ang="0">
                <a:pos x="connsiteX2" y="connsiteY2"/>
              </a:cxn>
              <a:cxn ang="0">
                <a:pos x="connsiteX3" y="connsiteY3"/>
              </a:cxn>
            </a:cxnLst>
            <a:rect l="l" t="t" r="r" b="b"/>
            <a:pathLst>
              <a:path w="5210175" h="2628900">
                <a:moveTo>
                  <a:pt x="0" y="0"/>
                </a:moveTo>
                <a:lnTo>
                  <a:pt x="5210175" y="0"/>
                </a:lnTo>
                <a:lnTo>
                  <a:pt x="5210175" y="2628900"/>
                </a:lnTo>
                <a:lnTo>
                  <a:pt x="0" y="26289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289E5104-1BF0-4C7F-A566-9D4AA5607BF6}"/>
              </a:ext>
            </a:extLst>
          </p:cNvPr>
          <p:cNvSpPr>
            <a:spLocks noGrp="1"/>
          </p:cNvSpPr>
          <p:nvPr>
            <p:ph type="pic" sz="quarter" idx="19"/>
          </p:nvPr>
        </p:nvSpPr>
        <p:spPr>
          <a:xfrm>
            <a:off x="4330698" y="800098"/>
            <a:ext cx="3530598" cy="2628900"/>
          </a:xfrm>
          <a:custGeom>
            <a:avLst/>
            <a:gdLst>
              <a:gd name="connsiteX0" fmla="*/ 0 w 2993186"/>
              <a:gd name="connsiteY0" fmla="*/ 0 h 2457450"/>
              <a:gd name="connsiteX1" fmla="*/ 2993186 w 2993186"/>
              <a:gd name="connsiteY1" fmla="*/ 0 h 2457450"/>
              <a:gd name="connsiteX2" fmla="*/ 2993186 w 2993186"/>
              <a:gd name="connsiteY2" fmla="*/ 2457450 h 2457450"/>
              <a:gd name="connsiteX3" fmla="*/ 0 w 2993186"/>
              <a:gd name="connsiteY3" fmla="*/ 2457450 h 2457450"/>
            </a:gdLst>
            <a:ahLst/>
            <a:cxnLst>
              <a:cxn ang="0">
                <a:pos x="connsiteX0" y="connsiteY0"/>
              </a:cxn>
              <a:cxn ang="0">
                <a:pos x="connsiteX1" y="connsiteY1"/>
              </a:cxn>
              <a:cxn ang="0">
                <a:pos x="connsiteX2" y="connsiteY2"/>
              </a:cxn>
              <a:cxn ang="0">
                <a:pos x="connsiteX3" y="connsiteY3"/>
              </a:cxn>
            </a:cxnLst>
            <a:rect l="l" t="t" r="r" b="b"/>
            <a:pathLst>
              <a:path w="2993186" h="2457450">
                <a:moveTo>
                  <a:pt x="0" y="0"/>
                </a:moveTo>
                <a:lnTo>
                  <a:pt x="2993186" y="0"/>
                </a:lnTo>
                <a:lnTo>
                  <a:pt x="2993186" y="2457450"/>
                </a:lnTo>
                <a:lnTo>
                  <a:pt x="0" y="245745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127877175"/>
      </p:ext>
    </p:extLst>
  </p:cSld>
  <p:clrMapOvr>
    <a:masterClrMapping/>
  </p:clrMapOvr>
  <p:transition spd="slow">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859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19078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r>
              <a:rPr lang="en-US" sz="1050" b="1" dirty="0">
                <a:solidFill>
                  <a:schemeClr val="bg1"/>
                </a:solidFill>
                <a:latin typeface="+mj-lt"/>
              </a:rPr>
              <a:t>Animus</a:t>
            </a:r>
            <a:r>
              <a:rPr lang="en-US" sz="1050" dirty="0">
                <a:solidFill>
                  <a:schemeClr val="bg1"/>
                </a:solidFill>
              </a:rPr>
              <a:t> presentation template | #</a:t>
            </a:r>
            <a:fld id="{5E8513FC-DD75-4BD4-8942-AA828F11FE0D}" type="slidenum">
              <a:rPr lang="en-US" sz="1050" smtClean="0">
                <a:solidFill>
                  <a:schemeClr val="bg1"/>
                </a:solidFill>
              </a:rPr>
              <a:t>‹#›</a:t>
            </a:fld>
            <a:endParaRPr lang="en-US" sz="1050" dirty="0">
              <a:solidFill>
                <a:schemeClr val="bg1"/>
              </a:solidFill>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675"/>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7263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1247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7429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0463865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5517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41470245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69610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6790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0"/>
            <a:ext cx="6096002"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9">
            <a:extLst>
              <a:ext uri="{FF2B5EF4-FFF2-40B4-BE49-F238E27FC236}">
                <a16:creationId xmlns:a16="http://schemas.microsoft.com/office/drawing/2014/main" id="{7EBEC4CC-AC8D-4F89-B1CD-C03D4836AB2B}"/>
              </a:ext>
            </a:extLst>
          </p:cNvPr>
          <p:cNvSpPr>
            <a:spLocks noGrp="1"/>
          </p:cNvSpPr>
          <p:nvPr>
            <p:ph type="pic" sz="quarter" idx="19"/>
          </p:nvPr>
        </p:nvSpPr>
        <p:spPr>
          <a:xfrm>
            <a:off x="6095999" y="3429001"/>
            <a:ext cx="6096002" cy="3428999"/>
          </a:xfrm>
          <a:custGeom>
            <a:avLst/>
            <a:gdLst>
              <a:gd name="connsiteX0" fmla="*/ 0 w 6096002"/>
              <a:gd name="connsiteY0" fmla="*/ 0 h 3428999"/>
              <a:gd name="connsiteX1" fmla="*/ 6096002 w 6096002"/>
              <a:gd name="connsiteY1" fmla="*/ 0 h 3428999"/>
              <a:gd name="connsiteX2" fmla="*/ 6096002 w 6096002"/>
              <a:gd name="connsiteY2" fmla="*/ 3428999 h 3428999"/>
              <a:gd name="connsiteX3" fmla="*/ 0 w 6096002"/>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2" h="3428999">
                <a:moveTo>
                  <a:pt x="0" y="0"/>
                </a:moveTo>
                <a:lnTo>
                  <a:pt x="6096002" y="0"/>
                </a:lnTo>
                <a:lnTo>
                  <a:pt x="6096002" y="3428999"/>
                </a:lnTo>
                <a:lnTo>
                  <a:pt x="0" y="3428999"/>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30066147"/>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6176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629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69762815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2150935648"/>
      </p:ext>
    </p:extLst>
  </p:cSld>
  <p:clrMapOvr>
    <a:masterClrMapping/>
  </p:clrMapOvr>
  <p:transition spd="slow">
    <p:push di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059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5"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3631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016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1171648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406964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102698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3428999"/>
            <a:ext cx="6096002"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9">
            <a:extLst>
              <a:ext uri="{FF2B5EF4-FFF2-40B4-BE49-F238E27FC236}">
                <a16:creationId xmlns:a16="http://schemas.microsoft.com/office/drawing/2014/main" id="{7EBEC4CC-AC8D-4F89-B1CD-C03D4836AB2B}"/>
              </a:ext>
            </a:extLst>
          </p:cNvPr>
          <p:cNvSpPr>
            <a:spLocks noGrp="1"/>
          </p:cNvSpPr>
          <p:nvPr>
            <p:ph type="pic" sz="quarter" idx="19"/>
          </p:nvPr>
        </p:nvSpPr>
        <p:spPr>
          <a:xfrm>
            <a:off x="6095999" y="0"/>
            <a:ext cx="6096002" cy="3428999"/>
          </a:xfrm>
          <a:custGeom>
            <a:avLst/>
            <a:gdLst>
              <a:gd name="connsiteX0" fmla="*/ 0 w 6096002"/>
              <a:gd name="connsiteY0" fmla="*/ 0 h 3428999"/>
              <a:gd name="connsiteX1" fmla="*/ 6096002 w 6096002"/>
              <a:gd name="connsiteY1" fmla="*/ 0 h 3428999"/>
              <a:gd name="connsiteX2" fmla="*/ 6096002 w 6096002"/>
              <a:gd name="connsiteY2" fmla="*/ 3428999 h 3428999"/>
              <a:gd name="connsiteX3" fmla="*/ 0 w 6096002"/>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6096002" h="3428999">
                <a:moveTo>
                  <a:pt x="0" y="0"/>
                </a:moveTo>
                <a:lnTo>
                  <a:pt x="6096002" y="0"/>
                </a:lnTo>
                <a:lnTo>
                  <a:pt x="6096002" y="3428999"/>
                </a:lnTo>
                <a:lnTo>
                  <a:pt x="0" y="3428999"/>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714321172"/>
      </p:ext>
    </p:extLst>
  </p:cSld>
  <p:clrMapOvr>
    <a:masterClrMapping/>
  </p:clrMapOvr>
  <p:transition spd="slow">
    <p:push dir="u"/>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84928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506287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03830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146017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890622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823005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52852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9030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499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62154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671C7AA3-2A3B-405D-84A8-9E10F6916C9D}"/>
              </a:ext>
            </a:extLst>
          </p:cNvPr>
          <p:cNvSpPr>
            <a:spLocks noGrp="1"/>
          </p:cNvSpPr>
          <p:nvPr>
            <p:ph type="pic" sz="quarter" idx="18"/>
          </p:nvPr>
        </p:nvSpPr>
        <p:spPr>
          <a:xfrm>
            <a:off x="4064006"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10">
            <a:extLst>
              <a:ext uri="{FF2B5EF4-FFF2-40B4-BE49-F238E27FC236}">
                <a16:creationId xmlns:a16="http://schemas.microsoft.com/office/drawing/2014/main" id="{00E4F9E2-DB65-4B7B-9431-4FD7EBA59A22}"/>
              </a:ext>
            </a:extLst>
          </p:cNvPr>
          <p:cNvSpPr>
            <a:spLocks noGrp="1"/>
          </p:cNvSpPr>
          <p:nvPr>
            <p:ph type="pic" sz="quarter" idx="19"/>
          </p:nvPr>
        </p:nvSpPr>
        <p:spPr>
          <a:xfrm>
            <a:off x="8128005"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923863079"/>
      </p:ext>
    </p:extLst>
  </p:cSld>
  <p:clrMapOvr>
    <a:masterClrMapping/>
  </p:clrMapOvr>
  <p:transition spd="slow">
    <p:push dir="u"/>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39661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2849529" y="2154705"/>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88534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1746520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33699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171178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13903910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9217271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4088703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6091239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548446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Basic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001E02-B7C0-4F31-A4FF-FD71C853EA64}"/>
              </a:ext>
            </a:extLst>
          </p:cNvPr>
          <p:cNvSpPr>
            <a:spLocks noGrp="1"/>
          </p:cNvSpPr>
          <p:nvPr>
            <p:ph type="pic" sz="quarter" idx="17"/>
          </p:nvPr>
        </p:nvSpPr>
        <p:spPr>
          <a:xfrm>
            <a:off x="-2"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8" name="Picture Placeholder 7">
            <a:extLst>
              <a:ext uri="{FF2B5EF4-FFF2-40B4-BE49-F238E27FC236}">
                <a16:creationId xmlns:a16="http://schemas.microsoft.com/office/drawing/2014/main" id="{671C7AA3-2A3B-405D-84A8-9E10F6916C9D}"/>
              </a:ext>
            </a:extLst>
          </p:cNvPr>
          <p:cNvSpPr>
            <a:spLocks noGrp="1"/>
          </p:cNvSpPr>
          <p:nvPr>
            <p:ph type="pic" sz="quarter" idx="18"/>
          </p:nvPr>
        </p:nvSpPr>
        <p:spPr>
          <a:xfrm>
            <a:off x="4064006" y="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10">
            <a:extLst>
              <a:ext uri="{FF2B5EF4-FFF2-40B4-BE49-F238E27FC236}">
                <a16:creationId xmlns:a16="http://schemas.microsoft.com/office/drawing/2014/main" id="{00E4F9E2-DB65-4B7B-9431-4FD7EBA59A22}"/>
              </a:ext>
            </a:extLst>
          </p:cNvPr>
          <p:cNvSpPr>
            <a:spLocks noGrp="1"/>
          </p:cNvSpPr>
          <p:nvPr>
            <p:ph type="pic" sz="quarter" idx="19"/>
          </p:nvPr>
        </p:nvSpPr>
        <p:spPr>
          <a:xfrm>
            <a:off x="8128005" y="3429000"/>
            <a:ext cx="4063999" cy="3429000"/>
          </a:xfrm>
          <a:custGeom>
            <a:avLst/>
            <a:gdLst>
              <a:gd name="connsiteX0" fmla="*/ 0 w 6096002"/>
              <a:gd name="connsiteY0" fmla="*/ 0 h 3429000"/>
              <a:gd name="connsiteX1" fmla="*/ 6096002 w 6096002"/>
              <a:gd name="connsiteY1" fmla="*/ 0 h 3429000"/>
              <a:gd name="connsiteX2" fmla="*/ 6096002 w 6096002"/>
              <a:gd name="connsiteY2" fmla="*/ 3429000 h 3429000"/>
              <a:gd name="connsiteX3" fmla="*/ 0 w 6096002"/>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2" h="3429000">
                <a:moveTo>
                  <a:pt x="0" y="0"/>
                </a:moveTo>
                <a:lnTo>
                  <a:pt x="6096002" y="0"/>
                </a:lnTo>
                <a:lnTo>
                  <a:pt x="6096002" y="3429000"/>
                </a:lnTo>
                <a:lnTo>
                  <a:pt x="0" y="3429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88096495"/>
      </p:ext>
    </p:extLst>
  </p:cSld>
  <p:clrMapOvr>
    <a:masterClrMapping/>
  </p:clrMapOvr>
  <p:transition spd="slow">
    <p:push dir="u"/>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8377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762487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0528436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57363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6075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717262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738562827"/>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5261879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33152320"/>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77701744"/>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3" name="Picture Placeholder 12">
            <a:extLst>
              <a:ext uri="{FF2B5EF4-FFF2-40B4-BE49-F238E27FC236}">
                <a16:creationId xmlns:a16="http://schemas.microsoft.com/office/drawing/2014/main" id="{EEDD58F7-CA1C-4220-8C72-E80C0A966C53}"/>
              </a:ext>
            </a:extLst>
          </p:cNvPr>
          <p:cNvSpPr>
            <a:spLocks noGrp="1"/>
          </p:cNvSpPr>
          <p:nvPr>
            <p:ph type="pic" sz="quarter" idx="11"/>
          </p:nvPr>
        </p:nvSpPr>
        <p:spPr>
          <a:xfrm>
            <a:off x="3484863"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2" name="Picture Placeholder 11">
            <a:extLst>
              <a:ext uri="{FF2B5EF4-FFF2-40B4-BE49-F238E27FC236}">
                <a16:creationId xmlns:a16="http://schemas.microsoft.com/office/drawing/2014/main" id="{3BBEC9D4-E071-4F7E-8DCE-0080964FE202}"/>
              </a:ext>
            </a:extLst>
          </p:cNvPr>
          <p:cNvSpPr>
            <a:spLocks noGrp="1"/>
          </p:cNvSpPr>
          <p:nvPr>
            <p:ph type="pic" sz="quarter" idx="12"/>
          </p:nvPr>
        </p:nvSpPr>
        <p:spPr>
          <a:xfrm>
            <a:off x="8778189"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078924283"/>
      </p:ext>
    </p:extLst>
  </p:cSld>
  <p:clrMapOvr>
    <a:masterClrMapping/>
  </p:clrMapOvr>
  <p:transition spd="slow">
    <p:push dir="u"/>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89535799"/>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40155126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7126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5913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892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Light"/>
                <a:ea typeface="+mn-ea"/>
                <a:cs typeface="+mn-cs"/>
              </a:rPr>
              <a:t>Animus</a:t>
            </a:r>
            <a:r>
              <a:rPr kumimoji="0" lang="en-US" sz="1050" b="0" i="0" u="none" strike="noStrike" kern="1200" cap="none" spc="0" normalizeH="0" baseline="0" noProof="0" dirty="0">
                <a:ln>
                  <a:noFill/>
                </a:ln>
                <a:solidFill>
                  <a:srgbClr val="FFFFFF"/>
                </a:solidFill>
                <a:effectLst/>
                <a:uLnTx/>
                <a:uFillTx/>
                <a:latin typeface="Open Sans Light"/>
                <a:ea typeface="+mn-ea"/>
                <a:cs typeface="+mn-cs"/>
              </a:rPr>
              <a:t> presentation template | #</a:t>
            </a:r>
            <a:fld id="{5E8513FC-DD75-4BD4-8942-AA828F11FE0D}" type="slidenum">
              <a:rPr kumimoji="0" lang="en-US" sz="105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17145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16081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9328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69082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6630274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4686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F4D0B43-A751-4DD9-A579-EFC1416F76AB}"/>
              </a:ext>
            </a:extLst>
          </p:cNvPr>
          <p:cNvSpPr>
            <a:spLocks noGrp="1"/>
          </p:cNvSpPr>
          <p:nvPr>
            <p:ph type="pic" sz="quarter" idx="11"/>
          </p:nvPr>
        </p:nvSpPr>
        <p:spPr>
          <a:xfrm>
            <a:off x="838200"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10">
            <a:extLst>
              <a:ext uri="{FF2B5EF4-FFF2-40B4-BE49-F238E27FC236}">
                <a16:creationId xmlns:a16="http://schemas.microsoft.com/office/drawing/2014/main" id="{191DBDEB-6D72-4999-98C3-A44E6C587ABF}"/>
              </a:ext>
            </a:extLst>
          </p:cNvPr>
          <p:cNvSpPr>
            <a:spLocks noGrp="1"/>
          </p:cNvSpPr>
          <p:nvPr>
            <p:ph type="pic" sz="quarter" idx="12"/>
          </p:nvPr>
        </p:nvSpPr>
        <p:spPr>
          <a:xfrm>
            <a:off x="6131526" y="1701800"/>
            <a:ext cx="2575611" cy="4384040"/>
          </a:xfrm>
          <a:custGeom>
            <a:avLst/>
            <a:gdLst>
              <a:gd name="connsiteX0" fmla="*/ 0 w 2575611"/>
              <a:gd name="connsiteY0" fmla="*/ 0 h 4384040"/>
              <a:gd name="connsiteX1" fmla="*/ 2575611 w 2575611"/>
              <a:gd name="connsiteY1" fmla="*/ 0 h 4384040"/>
              <a:gd name="connsiteX2" fmla="*/ 2575611 w 2575611"/>
              <a:gd name="connsiteY2" fmla="*/ 4384040 h 4384040"/>
              <a:gd name="connsiteX3" fmla="*/ 0 w 2575611"/>
              <a:gd name="connsiteY3" fmla="*/ 4384040 h 4384040"/>
            </a:gdLst>
            <a:ahLst/>
            <a:cxnLst>
              <a:cxn ang="0">
                <a:pos x="connsiteX0" y="connsiteY0"/>
              </a:cxn>
              <a:cxn ang="0">
                <a:pos x="connsiteX1" y="connsiteY1"/>
              </a:cxn>
              <a:cxn ang="0">
                <a:pos x="connsiteX2" y="connsiteY2"/>
              </a:cxn>
              <a:cxn ang="0">
                <a:pos x="connsiteX3" y="connsiteY3"/>
              </a:cxn>
            </a:cxnLst>
            <a:rect l="l" t="t" r="r" b="b"/>
            <a:pathLst>
              <a:path w="2575611" h="4384040">
                <a:moveTo>
                  <a:pt x="0" y="0"/>
                </a:moveTo>
                <a:lnTo>
                  <a:pt x="2575611" y="0"/>
                </a:lnTo>
                <a:lnTo>
                  <a:pt x="2575611" y="4384040"/>
                </a:lnTo>
                <a:lnTo>
                  <a:pt x="0" y="438404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1752349521"/>
      </p:ext>
    </p:extLst>
  </p:cSld>
  <p:clrMapOvr>
    <a:masterClrMapping/>
  </p:clrMapOvr>
  <p:transition spd="slow">
    <p:push dir="u"/>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38368494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11446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33206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9722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15784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a:defRPr/>
            </a:pPr>
            <a:r>
              <a:rPr lang="en-US">
                <a:solidFill>
                  <a:srgbClr val="3087FE"/>
                </a:solidFill>
              </a:rPr>
              <a:t>page</a:t>
            </a:r>
          </a:p>
          <a:p>
            <a:pPr>
              <a:defRPr/>
            </a:pPr>
            <a:r>
              <a:rPr lang="en-US">
                <a:solidFill>
                  <a:srgbClr val="3087FE"/>
                </a:solidFill>
              </a:rPr>
              <a:t>0</a:t>
            </a:r>
            <a:fld id="{37D409AB-2201-4E18-8A34-C31753AD9B06}" type="slidenum">
              <a:rPr smtClean="0">
                <a:solidFill>
                  <a:srgbClr val="3087FE"/>
                </a:solidFill>
              </a:rPr>
              <a:pPr>
                <a:defRPr/>
              </a:pPr>
              <a:t>‹#›</a:t>
            </a:fld>
            <a:endParaRPr>
              <a:solidFill>
                <a:srgbClr val="3087FE"/>
              </a:solidFill>
            </a:endParaRPr>
          </a:p>
        </p:txBody>
      </p:sp>
    </p:spTree>
    <p:extLst>
      <p:ext uri="{BB962C8B-B14F-4D97-AF65-F5344CB8AC3E}">
        <p14:creationId xmlns:p14="http://schemas.microsoft.com/office/powerpoint/2010/main" val="295292001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3F5516-0B38-4D10-8A01-707E02BE0653}"/>
              </a:ext>
            </a:extLst>
          </p:cNvPr>
          <p:cNvSpPr>
            <a:spLocks noGrp="1"/>
          </p:cNvSpPr>
          <p:nvPr>
            <p:ph type="pic" sz="quarter" idx="11"/>
          </p:nvPr>
        </p:nvSpPr>
        <p:spPr>
          <a:xfrm>
            <a:off x="781743" y="-8246054"/>
            <a:ext cx="10628516" cy="14616112"/>
          </a:xfrm>
          <a:custGeom>
            <a:avLst/>
            <a:gdLst>
              <a:gd name="connsiteX0" fmla="*/ 0 w 21259801"/>
              <a:gd name="connsiteY0" fmla="*/ 0 h 29232224"/>
              <a:gd name="connsiteX1" fmla="*/ 21259801 w 21259801"/>
              <a:gd name="connsiteY1" fmla="*/ 0 h 29232224"/>
              <a:gd name="connsiteX2" fmla="*/ 21259801 w 21259801"/>
              <a:gd name="connsiteY2" fmla="*/ 2133600 h 29232224"/>
              <a:gd name="connsiteX3" fmla="*/ 21259801 w 21259801"/>
              <a:gd name="connsiteY3" fmla="*/ 10972800 h 29232224"/>
              <a:gd name="connsiteX4" fmla="*/ 21259801 w 21259801"/>
              <a:gd name="connsiteY4" fmla="*/ 29232224 h 29232224"/>
              <a:gd name="connsiteX5" fmla="*/ 0 w 21259801"/>
              <a:gd name="connsiteY5" fmla="*/ 29232224 h 2923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9801" h="29232224">
                <a:moveTo>
                  <a:pt x="0" y="0"/>
                </a:moveTo>
                <a:lnTo>
                  <a:pt x="21259801" y="0"/>
                </a:lnTo>
                <a:lnTo>
                  <a:pt x="21259801" y="2133600"/>
                </a:lnTo>
                <a:lnTo>
                  <a:pt x="21259801" y="10972800"/>
                </a:lnTo>
                <a:lnTo>
                  <a:pt x="21259801" y="29232224"/>
                </a:lnTo>
                <a:lnTo>
                  <a:pt x="0" y="29232224"/>
                </a:lnTo>
                <a:close/>
              </a:path>
            </a:pathLst>
          </a:custGeom>
          <a:pattFill prst="pct60">
            <a:fgClr>
              <a:schemeClr val="bg1"/>
            </a:fgClr>
            <a:bgClr>
              <a:schemeClr val="bg1">
                <a:lumMod val="85000"/>
              </a:schemeClr>
            </a:bgClr>
          </a:pattFill>
          <a:ln>
            <a:noFill/>
          </a:ln>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9458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325" decel="100000" autoRev="1" fill="hold" grpId="0" nodeType="withEffect">
                                  <p:stCondLst>
                                    <p:cond delay="0"/>
                                  </p:stCondLst>
                                  <p:childTnLst>
                                    <p:animMotion origin="layout" path="M 5.55112E-17 -5E-6 L 5.55112E-17 1.32119 " pathEditMode="relative" rAng="0" ptsTypes="AA">
                                      <p:cBhvr>
                                        <p:cTn id="6" dur="6462" fill="hold"/>
                                        <p:tgtEl>
                                          <p:spTgt spid="6"/>
                                        </p:tgtEl>
                                        <p:attrNameLst>
                                          <p:attrName>ppt_x</p:attrName>
                                          <p:attrName>ppt_y</p:attrName>
                                        </p:attrNameLst>
                                      </p:cBhvr>
                                      <p:rCtr x="0" y="660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226781832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2_IMG-SLIDE OPT-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438400" y="2057400"/>
            <a:ext cx="3657600" cy="2743200"/>
          </a:xfrm>
          <a:prstGeom prst="ellipse">
            <a:avLst/>
          </a:prstGeom>
          <a:ln w="38100">
            <a:solidFill>
              <a:schemeClr val="accent1"/>
            </a:solidFill>
          </a:ln>
          <a:effectLst/>
        </p:spPr>
        <p:txBody>
          <a:bodyPr/>
          <a:lstStyle/>
          <a:p>
            <a:endParaRPr lang="uk-UA"/>
          </a:p>
        </p:txBody>
      </p:sp>
    </p:spTree>
    <p:extLst>
      <p:ext uri="{BB962C8B-B14F-4D97-AF65-F5344CB8AC3E}">
        <p14:creationId xmlns:p14="http://schemas.microsoft.com/office/powerpoint/2010/main" val="57052281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B905-8BF0-4A76-9E10-57BE3387F891}"/>
              </a:ext>
            </a:extLst>
          </p:cNvPr>
          <p:cNvSpPr/>
          <p:nvPr userDrawn="1"/>
        </p:nvSpPr>
        <p:spPr>
          <a:xfrm>
            <a:off x="781743"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sp>
        <p:nvSpPr>
          <p:cNvPr id="6" name="Picture Placeholder 5">
            <a:extLst>
              <a:ext uri="{FF2B5EF4-FFF2-40B4-BE49-F238E27FC236}">
                <a16:creationId xmlns:a16="http://schemas.microsoft.com/office/drawing/2014/main" id="{390A452D-DFE3-48E8-956D-B964AE99D0C7}"/>
              </a:ext>
            </a:extLst>
          </p:cNvPr>
          <p:cNvSpPr>
            <a:spLocks noGrp="1"/>
          </p:cNvSpPr>
          <p:nvPr>
            <p:ph type="pic" sz="quarter" idx="13"/>
          </p:nvPr>
        </p:nvSpPr>
        <p:spPr>
          <a:xfrm>
            <a:off x="1086502" y="1057275"/>
            <a:ext cx="4704737" cy="4705350"/>
          </a:xfrm>
          <a:custGeom>
            <a:avLst/>
            <a:gdLst>
              <a:gd name="connsiteX0" fmla="*/ 0 w 9410700"/>
              <a:gd name="connsiteY0" fmla="*/ 0 h 9410700"/>
              <a:gd name="connsiteX1" fmla="*/ 9410700 w 9410700"/>
              <a:gd name="connsiteY1" fmla="*/ 0 h 9410700"/>
              <a:gd name="connsiteX2" fmla="*/ 9410700 w 9410700"/>
              <a:gd name="connsiteY2" fmla="*/ 9410700 h 9410700"/>
              <a:gd name="connsiteX3" fmla="*/ 0 w 9410700"/>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700" h="9410700">
                <a:moveTo>
                  <a:pt x="0" y="0"/>
                </a:moveTo>
                <a:lnTo>
                  <a:pt x="9410700" y="0"/>
                </a:lnTo>
                <a:lnTo>
                  <a:pt x="9410700"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6">
            <a:extLst>
              <a:ext uri="{FF2B5EF4-FFF2-40B4-BE49-F238E27FC236}">
                <a16:creationId xmlns:a16="http://schemas.microsoft.com/office/drawing/2014/main" id="{11D63369-5C3A-4822-ACB3-46071185D785}"/>
              </a:ext>
            </a:extLst>
          </p:cNvPr>
          <p:cNvSpPr>
            <a:spLocks noGrp="1"/>
          </p:cNvSpPr>
          <p:nvPr>
            <p:ph type="pic" sz="quarter" idx="14"/>
          </p:nvPr>
        </p:nvSpPr>
        <p:spPr>
          <a:xfrm>
            <a:off x="6400761" y="1057275"/>
            <a:ext cx="4704737" cy="4705350"/>
          </a:xfrm>
          <a:custGeom>
            <a:avLst/>
            <a:gdLst>
              <a:gd name="connsiteX0" fmla="*/ 0 w 9410699"/>
              <a:gd name="connsiteY0" fmla="*/ 0 h 9410700"/>
              <a:gd name="connsiteX1" fmla="*/ 9410699 w 9410699"/>
              <a:gd name="connsiteY1" fmla="*/ 0 h 9410700"/>
              <a:gd name="connsiteX2" fmla="*/ 9410699 w 9410699"/>
              <a:gd name="connsiteY2" fmla="*/ 9410700 h 9410700"/>
              <a:gd name="connsiteX3" fmla="*/ 0 w 9410699"/>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699" h="9410700">
                <a:moveTo>
                  <a:pt x="0" y="0"/>
                </a:moveTo>
                <a:lnTo>
                  <a:pt x="9410699" y="0"/>
                </a:lnTo>
                <a:lnTo>
                  <a:pt x="9410699"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97633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00" fill="hold"/>
                                        <p:tgtEl>
                                          <p:spTgt spid="6"/>
                                        </p:tgtEl>
                                        <p:attrNameLst>
                                          <p:attrName>ppt_x</p:attrName>
                                        </p:attrNameLst>
                                      </p:cBhvr>
                                      <p:tavLst>
                                        <p:tav tm="0">
                                          <p:val>
                                            <p:strVal val="#ppt_x"/>
                                          </p:val>
                                        </p:tav>
                                        <p:tav tm="100000">
                                          <p:val>
                                            <p:strVal val="#ppt_x"/>
                                          </p:val>
                                        </p:tav>
                                      </p:tavLst>
                                    </p:anim>
                                    <p:anim calcmode="lin" valueType="num">
                                      <p:cBhvr additive="base">
                                        <p:cTn id="8" dur="22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200" fill="hold"/>
                                        <p:tgtEl>
                                          <p:spTgt spid="7"/>
                                        </p:tgtEl>
                                        <p:attrNameLst>
                                          <p:attrName>ppt_x</p:attrName>
                                        </p:attrNameLst>
                                      </p:cBhvr>
                                      <p:tavLst>
                                        <p:tav tm="0">
                                          <p:val>
                                            <p:strVal val="#ppt_x"/>
                                          </p:val>
                                        </p:tav>
                                        <p:tav tm="100000">
                                          <p:val>
                                            <p:strVal val="#ppt_x"/>
                                          </p:val>
                                        </p:tav>
                                      </p:tavLst>
                                    </p:anim>
                                    <p:anim calcmode="lin" valueType="num">
                                      <p:cBhvr additive="base">
                                        <p:cTn id="12" dur="22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6" name="Picture Placeholder 5">
            <a:extLst>
              <a:ext uri="{FF2B5EF4-FFF2-40B4-BE49-F238E27FC236}">
                <a16:creationId xmlns:a16="http://schemas.microsoft.com/office/drawing/2014/main" id="{00D21411-0C5C-4F00-8733-E441FF527773}"/>
              </a:ext>
            </a:extLst>
          </p:cNvPr>
          <p:cNvSpPr>
            <a:spLocks noGrp="1"/>
          </p:cNvSpPr>
          <p:nvPr>
            <p:ph type="pic" sz="quarter" idx="11"/>
          </p:nvPr>
        </p:nvSpPr>
        <p:spPr>
          <a:xfrm>
            <a:off x="5057775" y="1914525"/>
            <a:ext cx="2076450" cy="2076450"/>
          </a:xfrm>
          <a:custGeom>
            <a:avLst/>
            <a:gdLst>
              <a:gd name="connsiteX0" fmla="*/ 1038225 w 2076450"/>
              <a:gd name="connsiteY0" fmla="*/ 0 h 2076450"/>
              <a:gd name="connsiteX1" fmla="*/ 2076450 w 2076450"/>
              <a:gd name="connsiteY1" fmla="*/ 1038225 h 2076450"/>
              <a:gd name="connsiteX2" fmla="*/ 1038225 w 2076450"/>
              <a:gd name="connsiteY2" fmla="*/ 2076450 h 2076450"/>
              <a:gd name="connsiteX3" fmla="*/ 0 w 2076450"/>
              <a:gd name="connsiteY3" fmla="*/ 1038225 h 2076450"/>
              <a:gd name="connsiteX4" fmla="*/ 1038225 w 207645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2076450">
                <a:moveTo>
                  <a:pt x="1038225" y="0"/>
                </a:moveTo>
                <a:cubicBezTo>
                  <a:pt x="1611621" y="0"/>
                  <a:pt x="2076450" y="464829"/>
                  <a:pt x="2076450" y="1038225"/>
                </a:cubicBezTo>
                <a:cubicBezTo>
                  <a:pt x="2076450" y="1611621"/>
                  <a:pt x="1611621" y="2076450"/>
                  <a:pt x="1038225" y="2076450"/>
                </a:cubicBezTo>
                <a:cubicBezTo>
                  <a:pt x="464829" y="2076450"/>
                  <a:pt x="0" y="1611621"/>
                  <a:pt x="0" y="1038225"/>
                </a:cubicBezTo>
                <a:cubicBezTo>
                  <a:pt x="0" y="464829"/>
                  <a:pt x="464829" y="0"/>
                  <a:pt x="1038225"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750590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84B905-8BF0-4A76-9E10-57BE3387F891}"/>
              </a:ext>
            </a:extLst>
          </p:cNvPr>
          <p:cNvSpPr/>
          <p:nvPr userDrawn="1"/>
        </p:nvSpPr>
        <p:spPr>
          <a:xfrm>
            <a:off x="781743" y="647700"/>
            <a:ext cx="10628516"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sp>
        <p:nvSpPr>
          <p:cNvPr id="6" name="Picture Placeholder 5">
            <a:extLst>
              <a:ext uri="{FF2B5EF4-FFF2-40B4-BE49-F238E27FC236}">
                <a16:creationId xmlns:a16="http://schemas.microsoft.com/office/drawing/2014/main" id="{390A452D-DFE3-48E8-956D-B964AE99D0C7}"/>
              </a:ext>
            </a:extLst>
          </p:cNvPr>
          <p:cNvSpPr>
            <a:spLocks noGrp="1"/>
          </p:cNvSpPr>
          <p:nvPr>
            <p:ph type="pic" sz="quarter" idx="13"/>
          </p:nvPr>
        </p:nvSpPr>
        <p:spPr>
          <a:xfrm>
            <a:off x="1086502" y="1057275"/>
            <a:ext cx="4704737" cy="4705350"/>
          </a:xfrm>
          <a:custGeom>
            <a:avLst/>
            <a:gdLst>
              <a:gd name="connsiteX0" fmla="*/ 0 w 9410700"/>
              <a:gd name="connsiteY0" fmla="*/ 0 h 9410700"/>
              <a:gd name="connsiteX1" fmla="*/ 9410700 w 9410700"/>
              <a:gd name="connsiteY1" fmla="*/ 0 h 9410700"/>
              <a:gd name="connsiteX2" fmla="*/ 9410700 w 9410700"/>
              <a:gd name="connsiteY2" fmla="*/ 9410700 h 9410700"/>
              <a:gd name="connsiteX3" fmla="*/ 0 w 9410700"/>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700" h="9410700">
                <a:moveTo>
                  <a:pt x="0" y="0"/>
                </a:moveTo>
                <a:lnTo>
                  <a:pt x="9410700" y="0"/>
                </a:lnTo>
                <a:lnTo>
                  <a:pt x="9410700"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6">
            <a:extLst>
              <a:ext uri="{FF2B5EF4-FFF2-40B4-BE49-F238E27FC236}">
                <a16:creationId xmlns:a16="http://schemas.microsoft.com/office/drawing/2014/main" id="{11D63369-5C3A-4822-ACB3-46071185D785}"/>
              </a:ext>
            </a:extLst>
          </p:cNvPr>
          <p:cNvSpPr>
            <a:spLocks noGrp="1"/>
          </p:cNvSpPr>
          <p:nvPr>
            <p:ph type="pic" sz="quarter" idx="14"/>
          </p:nvPr>
        </p:nvSpPr>
        <p:spPr>
          <a:xfrm>
            <a:off x="6400761" y="1057275"/>
            <a:ext cx="4704737" cy="4705350"/>
          </a:xfrm>
          <a:custGeom>
            <a:avLst/>
            <a:gdLst>
              <a:gd name="connsiteX0" fmla="*/ 0 w 9410699"/>
              <a:gd name="connsiteY0" fmla="*/ 0 h 9410700"/>
              <a:gd name="connsiteX1" fmla="*/ 9410699 w 9410699"/>
              <a:gd name="connsiteY1" fmla="*/ 0 h 9410700"/>
              <a:gd name="connsiteX2" fmla="*/ 9410699 w 9410699"/>
              <a:gd name="connsiteY2" fmla="*/ 9410700 h 9410700"/>
              <a:gd name="connsiteX3" fmla="*/ 0 w 9410699"/>
              <a:gd name="connsiteY3" fmla="*/ 9410700 h 9410700"/>
            </a:gdLst>
            <a:ahLst/>
            <a:cxnLst>
              <a:cxn ang="0">
                <a:pos x="connsiteX0" y="connsiteY0"/>
              </a:cxn>
              <a:cxn ang="0">
                <a:pos x="connsiteX1" y="connsiteY1"/>
              </a:cxn>
              <a:cxn ang="0">
                <a:pos x="connsiteX2" y="connsiteY2"/>
              </a:cxn>
              <a:cxn ang="0">
                <a:pos x="connsiteX3" y="connsiteY3"/>
              </a:cxn>
            </a:cxnLst>
            <a:rect l="l" t="t" r="r" b="b"/>
            <a:pathLst>
              <a:path w="9410699" h="9410700">
                <a:moveTo>
                  <a:pt x="0" y="0"/>
                </a:moveTo>
                <a:lnTo>
                  <a:pt x="9410699" y="0"/>
                </a:lnTo>
                <a:lnTo>
                  <a:pt x="9410699" y="9410700"/>
                </a:lnTo>
                <a:lnTo>
                  <a:pt x="0" y="94107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9240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00" fill="hold"/>
                                        <p:tgtEl>
                                          <p:spTgt spid="6"/>
                                        </p:tgtEl>
                                        <p:attrNameLst>
                                          <p:attrName>ppt_x</p:attrName>
                                        </p:attrNameLst>
                                      </p:cBhvr>
                                      <p:tavLst>
                                        <p:tav tm="0">
                                          <p:val>
                                            <p:strVal val="#ppt_x"/>
                                          </p:val>
                                        </p:tav>
                                        <p:tav tm="100000">
                                          <p:val>
                                            <p:strVal val="#ppt_x"/>
                                          </p:val>
                                        </p:tav>
                                      </p:tavLst>
                                    </p:anim>
                                    <p:anim calcmode="lin" valueType="num">
                                      <p:cBhvr additive="base">
                                        <p:cTn id="8" dur="22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200" fill="hold"/>
                                        <p:tgtEl>
                                          <p:spTgt spid="7"/>
                                        </p:tgtEl>
                                        <p:attrNameLst>
                                          <p:attrName>ppt_x</p:attrName>
                                        </p:attrNameLst>
                                      </p:cBhvr>
                                      <p:tavLst>
                                        <p:tav tm="0">
                                          <p:val>
                                            <p:strVal val="#ppt_x"/>
                                          </p:val>
                                        </p:tav>
                                        <p:tav tm="100000">
                                          <p:val>
                                            <p:strVal val="#ppt_x"/>
                                          </p:val>
                                        </p:tav>
                                      </p:tavLst>
                                    </p:anim>
                                    <p:anim calcmode="lin" valueType="num">
                                      <p:cBhvr additive="base">
                                        <p:cTn id="14" dur="22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a:defRPr/>
            </a:pPr>
            <a:fld id="{B01AF0F8-FBC6-4F99-9BDD-3E90AB5DA12F}" type="datetimeFigureOut">
              <a:rPr lang="zh-TW" altLang="en-US" smtClean="0">
                <a:solidFill>
                  <a:srgbClr val="172144"/>
                </a:solidFill>
              </a:rPr>
              <a:pPr>
                <a:defRPr/>
              </a:pPr>
              <a:t>2023/3/9</a:t>
            </a:fld>
            <a:endParaRPr lang="zh-TW" altLang="en-US">
              <a:solidFill>
                <a:srgbClr val="172144"/>
              </a:solidFill>
            </a:endParaRPr>
          </a:p>
        </p:txBody>
      </p:sp>
      <p:sp>
        <p:nvSpPr>
          <p:cNvPr id="5" name="頁尾版面配置區 4"/>
          <p:cNvSpPr>
            <a:spLocks noGrp="1"/>
          </p:cNvSpPr>
          <p:nvPr>
            <p:ph type="ftr" sz="quarter" idx="11"/>
          </p:nvPr>
        </p:nvSpPr>
        <p:spPr/>
        <p:txBody>
          <a:bodyPr/>
          <a:lstStyle/>
          <a:p>
            <a:pPr>
              <a:defRPr/>
            </a:pPr>
            <a:endParaRPr lang="zh-TW" altLang="en-US">
              <a:solidFill>
                <a:srgbClr val="172144"/>
              </a:solidFill>
            </a:endParaRPr>
          </a:p>
        </p:txBody>
      </p:sp>
      <p:sp>
        <p:nvSpPr>
          <p:cNvPr id="6" name="投影片編號版面配置區 5"/>
          <p:cNvSpPr>
            <a:spLocks noGrp="1"/>
          </p:cNvSpPr>
          <p:nvPr>
            <p:ph type="sldNum" sz="quarter" idx="12"/>
          </p:nvPr>
        </p:nvSpPr>
        <p:spPr/>
        <p:txBody>
          <a:bodyPr/>
          <a:lstStyle/>
          <a:p>
            <a:pPr>
              <a:defRPr/>
            </a:pPr>
            <a:fld id="{77027205-275E-4D43-B6B5-C0EECAA3254D}" type="slidenum">
              <a:rPr lang="zh-TW" altLang="en-US" smtClean="0">
                <a:solidFill>
                  <a:srgbClr val="172144"/>
                </a:solidFill>
              </a:rPr>
              <a:pPr>
                <a:defRPr/>
              </a:pPr>
              <a:t>‹#›</a:t>
            </a:fld>
            <a:endParaRPr lang="zh-TW" altLang="en-US">
              <a:solidFill>
                <a:srgbClr val="172144"/>
              </a:solidFill>
            </a:endParaRPr>
          </a:p>
        </p:txBody>
      </p:sp>
    </p:spTree>
    <p:extLst>
      <p:ext uri="{BB962C8B-B14F-4D97-AF65-F5344CB8AC3E}">
        <p14:creationId xmlns:p14="http://schemas.microsoft.com/office/powerpoint/2010/main" val="36230617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1_IMG-SLIDE OPT-5">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4200" y="380942"/>
            <a:ext cx="3632200" cy="715581"/>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Picture Placeholder 2"/>
          <p:cNvSpPr>
            <a:spLocks noGrp="1"/>
          </p:cNvSpPr>
          <p:nvPr>
            <p:ph type="pic" sz="quarter" idx="11"/>
          </p:nvPr>
        </p:nvSpPr>
        <p:spPr>
          <a:xfrm>
            <a:off x="1828800" y="2019300"/>
            <a:ext cx="1828800" cy="1371600"/>
          </a:xfrm>
          <a:prstGeom prst="ellipse">
            <a:avLst/>
          </a:prstGeom>
          <a:ln w="38100">
            <a:solidFill>
              <a:schemeClr val="accent1"/>
            </a:solidFill>
          </a:ln>
          <a:effectLst/>
        </p:spPr>
        <p:txBody>
          <a:bodyPr/>
          <a:lstStyle>
            <a:lvl1pPr>
              <a:defRPr sz="1000"/>
            </a:lvl1pPr>
          </a:lstStyle>
          <a:p>
            <a:endParaRPr lang="uk-UA"/>
          </a:p>
        </p:txBody>
      </p:sp>
      <p:sp>
        <p:nvSpPr>
          <p:cNvPr id="15" name="Picture Placeholder 2"/>
          <p:cNvSpPr>
            <a:spLocks noGrp="1"/>
          </p:cNvSpPr>
          <p:nvPr>
            <p:ph type="pic" sz="quarter" idx="13"/>
          </p:nvPr>
        </p:nvSpPr>
        <p:spPr>
          <a:xfrm>
            <a:off x="5181600" y="2019300"/>
            <a:ext cx="1828800" cy="1371600"/>
          </a:xfrm>
          <a:prstGeom prst="ellipse">
            <a:avLst/>
          </a:prstGeom>
          <a:ln w="38100">
            <a:solidFill>
              <a:schemeClr val="accent1"/>
            </a:solidFill>
          </a:ln>
          <a:effectLst/>
        </p:spPr>
        <p:txBody>
          <a:bodyPr/>
          <a:lstStyle>
            <a:lvl1pPr>
              <a:defRPr sz="1000"/>
            </a:lvl1pPr>
          </a:lstStyle>
          <a:p>
            <a:endParaRPr lang="uk-UA"/>
          </a:p>
        </p:txBody>
      </p:sp>
      <p:sp>
        <p:nvSpPr>
          <p:cNvPr id="16" name="Picture Placeholder 2"/>
          <p:cNvSpPr>
            <a:spLocks noGrp="1"/>
          </p:cNvSpPr>
          <p:nvPr>
            <p:ph type="pic" sz="quarter" idx="14"/>
          </p:nvPr>
        </p:nvSpPr>
        <p:spPr>
          <a:xfrm>
            <a:off x="8534400" y="2019300"/>
            <a:ext cx="1828800" cy="1371600"/>
          </a:xfrm>
          <a:prstGeom prst="ellipse">
            <a:avLst/>
          </a:prstGeom>
          <a:ln w="38100">
            <a:solidFill>
              <a:schemeClr val="accent1"/>
            </a:solidFill>
          </a:ln>
          <a:effectLst/>
        </p:spPr>
        <p:txBody>
          <a:bodyPr/>
          <a:lstStyle>
            <a:lvl1pPr>
              <a:defRPr sz="1000"/>
            </a:lvl1pPr>
          </a:lstStyle>
          <a:p>
            <a:endParaRPr lang="uk-UA"/>
          </a:p>
        </p:txBody>
      </p:sp>
    </p:spTree>
    <p:extLst>
      <p:ext uri="{BB962C8B-B14F-4D97-AF65-F5344CB8AC3E}">
        <p14:creationId xmlns:p14="http://schemas.microsoft.com/office/powerpoint/2010/main" val="147899832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125" decel="100000" fill="hold"/>
                                        <p:tgtEl>
                                          <p:spTgt spid="15"/>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7434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5"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3764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26545740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6"/>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6"/>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2519404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4030595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8"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2"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5"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86782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69850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6" name="Picture Placeholder 5">
            <a:extLst>
              <a:ext uri="{FF2B5EF4-FFF2-40B4-BE49-F238E27FC236}">
                <a16:creationId xmlns:a16="http://schemas.microsoft.com/office/drawing/2014/main" id="{3EA3984D-B4D3-4EB5-B067-CA5F39E4C294}"/>
              </a:ext>
            </a:extLst>
          </p:cNvPr>
          <p:cNvSpPr>
            <a:spLocks noGrp="1"/>
          </p:cNvSpPr>
          <p:nvPr>
            <p:ph type="pic" sz="quarter" idx="11"/>
          </p:nvPr>
        </p:nvSpPr>
        <p:spPr>
          <a:xfrm>
            <a:off x="-1" y="1803400"/>
            <a:ext cx="6096000" cy="4013200"/>
          </a:xfrm>
          <a:custGeom>
            <a:avLst/>
            <a:gdLst>
              <a:gd name="connsiteX0" fmla="*/ 0 w 6096000"/>
              <a:gd name="connsiteY0" fmla="*/ 0 h 4013200"/>
              <a:gd name="connsiteX1" fmla="*/ 6096000 w 6096000"/>
              <a:gd name="connsiteY1" fmla="*/ 0 h 4013200"/>
              <a:gd name="connsiteX2" fmla="*/ 6096000 w 6096000"/>
              <a:gd name="connsiteY2" fmla="*/ 4013200 h 4013200"/>
              <a:gd name="connsiteX3" fmla="*/ 0 w 6096000"/>
              <a:gd name="connsiteY3" fmla="*/ 4013200 h 4013200"/>
            </a:gdLst>
            <a:ahLst/>
            <a:cxnLst>
              <a:cxn ang="0">
                <a:pos x="connsiteX0" y="connsiteY0"/>
              </a:cxn>
              <a:cxn ang="0">
                <a:pos x="connsiteX1" y="connsiteY1"/>
              </a:cxn>
              <a:cxn ang="0">
                <a:pos x="connsiteX2" y="connsiteY2"/>
              </a:cxn>
              <a:cxn ang="0">
                <a:pos x="connsiteX3" y="connsiteY3"/>
              </a:cxn>
            </a:cxnLst>
            <a:rect l="l" t="t" r="r" b="b"/>
            <a:pathLst>
              <a:path w="6096000" h="4013200">
                <a:moveTo>
                  <a:pt x="0" y="0"/>
                </a:moveTo>
                <a:lnTo>
                  <a:pt x="6096000" y="0"/>
                </a:lnTo>
                <a:lnTo>
                  <a:pt x="6096000" y="4013200"/>
                </a:lnTo>
                <a:lnTo>
                  <a:pt x="0" y="40132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743720690"/>
      </p:ext>
    </p:extLst>
  </p:cSld>
  <p:clrMapOvr>
    <a:masterClrMapping/>
  </p:clrMapOvr>
  <p:transition spd="slow">
    <p:push dir="u"/>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523833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554169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299517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5"/>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4"/>
            <a:ext cx="2954200" cy="3586734"/>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180188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0"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5"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5"/>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18107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2"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6156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2"/>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67"/>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3" y="2"/>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3" y="3458867"/>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3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58"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7" y="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1" y="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29" y="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3"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58"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7" y="2291715"/>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29" y="2291715"/>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3"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7" y="4583430"/>
            <a:ext cx="2426972" cy="2274570"/>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1" y="4583430"/>
            <a:ext cx="2426971" cy="2274570"/>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29" y="4583430"/>
            <a:ext cx="2426972" cy="2274570"/>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06153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4"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88"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3" y="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6" y="1"/>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0" y="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88"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2"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3" y="1717715"/>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0" y="1717715"/>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4"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88"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3" y="3435428"/>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6" y="3435428"/>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4"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2"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3" y="5153141"/>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0" y="5153141"/>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500"/>
            </a:lvl1pPr>
          </a:lstStyle>
          <a:p>
            <a:pPr lvl="0"/>
            <a:endParaRPr lang="en-US"/>
          </a:p>
        </p:txBody>
      </p:sp>
    </p:spTree>
    <p:extLst>
      <p:ext uri="{BB962C8B-B14F-4D97-AF65-F5344CB8AC3E}">
        <p14:creationId xmlns:p14="http://schemas.microsoft.com/office/powerpoint/2010/main" val="17826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1" y="2434679"/>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496919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a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317097"/>
      </p:ext>
    </p:extLst>
  </p:cSld>
  <p:clrMapOvr>
    <a:masterClrMapping/>
  </p:clrMapOvr>
  <p:transition spd="med">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1"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49" y="1721224"/>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39999" y="1721224"/>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650"/>
            </a:lvl1pPr>
          </a:lstStyle>
          <a:p>
            <a:pPr lvl="0"/>
            <a:endParaRPr lang="en-US"/>
          </a:p>
        </p:txBody>
      </p:sp>
    </p:spTree>
    <p:extLst>
      <p:ext uri="{BB962C8B-B14F-4D97-AF65-F5344CB8AC3E}">
        <p14:creationId xmlns:p14="http://schemas.microsoft.com/office/powerpoint/2010/main" val="7107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0"/>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0"/>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750"/>
            </a:lvl1pPr>
          </a:lstStyle>
          <a:p>
            <a:pPr lvl="0"/>
            <a:endParaRPr lang="en-US"/>
          </a:p>
        </p:txBody>
      </p:sp>
    </p:spTree>
    <p:extLst>
      <p:ext uri="{BB962C8B-B14F-4D97-AF65-F5344CB8AC3E}">
        <p14:creationId xmlns:p14="http://schemas.microsoft.com/office/powerpoint/2010/main" val="19050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3"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800"/>
            </a:lvl1pPr>
          </a:lstStyle>
          <a:p>
            <a:pPr lvl="0"/>
            <a:endParaRPr lang="en-US"/>
          </a:p>
        </p:txBody>
      </p:sp>
    </p:spTree>
    <p:extLst>
      <p:ext uri="{BB962C8B-B14F-4D97-AF65-F5344CB8AC3E}">
        <p14:creationId xmlns:p14="http://schemas.microsoft.com/office/powerpoint/2010/main" val="30738740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3"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3"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4165963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5" y="18944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5" y="4332842"/>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3819828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8"/>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20507948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1"/>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750"/>
            </a:lvl1pPr>
          </a:lstStyle>
          <a:p>
            <a:endParaRPr lang="en-US"/>
          </a:p>
        </p:txBody>
      </p:sp>
    </p:spTree>
    <p:extLst>
      <p:ext uri="{BB962C8B-B14F-4D97-AF65-F5344CB8AC3E}">
        <p14:creationId xmlns:p14="http://schemas.microsoft.com/office/powerpoint/2010/main" val="16652609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1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5082468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79"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172653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6" name="Picture Placeholder 15">
            <a:extLst>
              <a:ext uri="{FF2B5EF4-FFF2-40B4-BE49-F238E27FC236}">
                <a16:creationId xmlns:a16="http://schemas.microsoft.com/office/drawing/2014/main" id="{0F6F594E-5323-4B26-A426-2EF44C604EA1}"/>
              </a:ext>
            </a:extLst>
          </p:cNvPr>
          <p:cNvSpPr>
            <a:spLocks noGrp="1"/>
          </p:cNvSpPr>
          <p:nvPr>
            <p:ph type="pic" sz="quarter" idx="11"/>
          </p:nvPr>
        </p:nvSpPr>
        <p:spPr>
          <a:xfrm>
            <a:off x="11007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F2E94D43-B23B-4A20-A5DA-E744E5C34397}"/>
              </a:ext>
            </a:extLst>
          </p:cNvPr>
          <p:cNvSpPr>
            <a:spLocks noGrp="1"/>
          </p:cNvSpPr>
          <p:nvPr>
            <p:ph type="pic" sz="quarter" idx="12"/>
          </p:nvPr>
        </p:nvSpPr>
        <p:spPr>
          <a:xfrm>
            <a:off x="38058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BFED64C8-82FB-4547-A7BD-5173EF9B5F0E}"/>
              </a:ext>
            </a:extLst>
          </p:cNvPr>
          <p:cNvSpPr>
            <a:spLocks noGrp="1"/>
          </p:cNvSpPr>
          <p:nvPr>
            <p:ph type="pic" sz="quarter" idx="13"/>
          </p:nvPr>
        </p:nvSpPr>
        <p:spPr>
          <a:xfrm>
            <a:off x="65109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94C81626-3254-4BC1-AB10-CDB6558F0D39}"/>
              </a:ext>
            </a:extLst>
          </p:cNvPr>
          <p:cNvSpPr>
            <a:spLocks noGrp="1"/>
          </p:cNvSpPr>
          <p:nvPr>
            <p:ph type="pic" sz="quarter" idx="14"/>
          </p:nvPr>
        </p:nvSpPr>
        <p:spPr>
          <a:xfrm>
            <a:off x="9216053" y="1739900"/>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25094946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rp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504229"/>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19"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24258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0"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4"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8" y="1682490"/>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5131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0"/>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0"/>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1287475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2"/>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1" y="2245049"/>
            <a:ext cx="2841652" cy="1332482"/>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896824032"/>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1"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3"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89"/>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690188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1"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1"/>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03483838"/>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4" y="2007429"/>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373375878"/>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6"/>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57618953"/>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49"/>
            <a:ext cx="1695229" cy="2759961"/>
          </a:xfrm>
          <a:prstGeom prst="rect">
            <a:avLst/>
          </a:prstGeom>
          <a:pattFill prst="pct60">
            <a:fgClr>
              <a:srgbClr val="FFFFFF"/>
            </a:fgClr>
            <a:bgClr>
              <a:srgbClr val="E6E9EE"/>
            </a:bgClr>
          </a:pattFill>
        </p:spPr>
        <p:txBody>
          <a:bodyPr/>
          <a:lstStyle>
            <a:lvl1pPr algn="ctr">
              <a:defRPr lang="en-US" sz="1650" dirty="0"/>
            </a:lvl1pPr>
          </a:lstStyle>
          <a:p>
            <a:pPr lvl="0"/>
            <a:r>
              <a:rPr lang="en-US" dirty="0"/>
              <a:t>Drag and drop picture</a:t>
            </a:r>
          </a:p>
        </p:txBody>
      </p:sp>
    </p:spTree>
    <p:extLst>
      <p:ext uri="{BB962C8B-B14F-4D97-AF65-F5344CB8AC3E}">
        <p14:creationId xmlns:p14="http://schemas.microsoft.com/office/powerpoint/2010/main" val="2607112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2081549"/>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181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Fa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442A23-AC25-4F43-B005-94CE6636FC95}"/>
              </a:ext>
            </a:extLst>
          </p:cNvPr>
          <p:cNvSpPr>
            <a:spLocks noGrp="1"/>
          </p:cNvSpPr>
          <p:nvPr>
            <p:ph type="pic" sz="quarter" idx="10"/>
          </p:nvPr>
        </p:nvSpPr>
        <p:spPr>
          <a:xfrm>
            <a:off x="1299285" y="29557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525789452"/>
      </p:ext>
    </p:extLst>
  </p:cSld>
  <p:clrMapOvr>
    <a:masterClrMapping/>
  </p:clrMapOvr>
  <p:transition spd="med">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2" y="1580187"/>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69898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88" y="432545"/>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7328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843075" y="3265294"/>
            <a:ext cx="2363147" cy="253916"/>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Light"/>
                <a:ea typeface="+mn-ea"/>
                <a:cs typeface="+mn-cs"/>
              </a:rPr>
              <a:t>Animus</a:t>
            </a:r>
            <a:r>
              <a:rPr kumimoji="0" lang="en-US" sz="1050" b="0" i="0" u="none" strike="noStrike" kern="1200" cap="none" spc="0" normalizeH="0" baseline="0" noProof="0" dirty="0">
                <a:ln>
                  <a:noFill/>
                </a:ln>
                <a:solidFill>
                  <a:srgbClr val="FFFFFF"/>
                </a:solidFill>
                <a:effectLst/>
                <a:uLnTx/>
                <a:uFillTx/>
                <a:latin typeface="Open Sans Light"/>
                <a:ea typeface="+mn-ea"/>
                <a:cs typeface="+mn-cs"/>
              </a:rPr>
              <a:t> presentation template | #</a:t>
            </a:r>
            <a:fld id="{5E8513FC-DD75-4BD4-8942-AA828F11FE0D}" type="slidenum">
              <a:rPr kumimoji="0" lang="en-US" sz="1050" b="0" i="0" u="none" strike="noStrike" kern="1200" cap="none" spc="0" normalizeH="0" baseline="0" noProof="0" smtClean="0">
                <a:ln>
                  <a:noFill/>
                </a:ln>
                <a:solidFill>
                  <a:srgbClr val="FFFFFF"/>
                </a:solidFill>
                <a:effectLst/>
                <a:uLnTx/>
                <a:uFillTx/>
                <a:latin typeface="Open Sans Light"/>
                <a:ea typeface="+mn-ea"/>
                <a:cs typeface="+mn-cs"/>
              </a:rPr>
              <a:pPr marL="0" marR="0" lvl="0" indent="0" algn="l" defTabSz="17145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a typeface="+mn-ea"/>
                <a:cs typeface="+mn-cs"/>
              </a:endParaRPr>
            </a:p>
          </p:txBody>
        </p:sp>
      </p:grpSp>
      <p:sp>
        <p:nvSpPr>
          <p:cNvPr id="11" name="Picture Placeholder 15"/>
          <p:cNvSpPr>
            <a:spLocks noGrp="1"/>
          </p:cNvSpPr>
          <p:nvPr>
            <p:ph type="pic" sz="quarter" idx="10" hasCustomPrompt="1"/>
          </p:nvPr>
        </p:nvSpPr>
        <p:spPr>
          <a:xfrm>
            <a:off x="862401"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1"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1"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5198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47"/>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10215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0" y="1858981"/>
            <a:ext cx="1933745" cy="314346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1031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4" y="1359702"/>
            <a:ext cx="4326916" cy="7033758"/>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7297460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3" y="3040254"/>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7" y="2820226"/>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6011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49" y="1940119"/>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07" y="2672412"/>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47" y="2534008"/>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511943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3" y="2485365"/>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650" dirty="0"/>
            </a:lvl1pPr>
          </a:lstStyle>
          <a:p>
            <a:pPr lvl="0"/>
            <a:r>
              <a:rPr lang="en-US" dirty="0"/>
              <a:t>Drag and drop picture</a:t>
            </a:r>
          </a:p>
        </p:txBody>
      </p:sp>
    </p:spTree>
    <p:extLst>
      <p:ext uri="{BB962C8B-B14F-4D97-AF65-F5344CB8AC3E}">
        <p14:creationId xmlns:p14="http://schemas.microsoft.com/office/powerpoint/2010/main" val="24977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6"/>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2946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6094341" y="29557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63570894"/>
      </p:ext>
    </p:extLst>
  </p:cSld>
  <p:clrMapOvr>
    <a:masterClrMapping/>
  </p:clrMapOvr>
  <p:transition spd="med">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2"/>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1"/>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31632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0" y="275769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0"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0" y="2034285"/>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0" y="167257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9877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2"/>
            <a:ext cx="6121400" cy="403957"/>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1" y="6048457"/>
            <a:ext cx="1155700" cy="523220"/>
          </a:xfrm>
          <a:prstGeom prst="rect">
            <a:avLst/>
          </a:prstGeom>
          <a:noFill/>
        </p:spPr>
        <p:txBody>
          <a:bodyPr wrap="square" rtlCol="0">
            <a:spAutoFit/>
          </a:bodyPr>
          <a:lstStyle>
            <a:lvl1pPr>
              <a:defRPr lang="uk-UA" sz="1400" b="1" smtClean="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0</a:t>
            </a:r>
            <a:fld id="{37D409AB-2201-4E18-8A34-C31753AD9B06}" type="slidenum">
              <a:rPr kumimoji="0" lang="uk-UA" sz="1400" b="1" i="0" u="none" strike="noStrike" kern="1200" cap="none" spc="0" normalizeH="0" baseline="0" noProof="0" smtClean="0">
                <a:ln>
                  <a:noFill/>
                </a:ln>
                <a:solidFill>
                  <a:srgbClr val="3087FE"/>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uk-UA" sz="1400" b="1" i="0" u="none" strike="noStrike" kern="1200" cap="none" spc="0" normalizeH="0" baseline="0" noProof="0">
              <a:ln>
                <a:noFill/>
              </a:ln>
              <a:solidFill>
                <a:srgbClr val="3087FE"/>
              </a:solidFill>
              <a:effectLst/>
              <a:uLnTx/>
              <a:uFillTx/>
              <a:latin typeface="Open Sans Light"/>
              <a:ea typeface="+mn-ea"/>
              <a:cs typeface="+mn-cs"/>
            </a:endParaRPr>
          </a:p>
        </p:txBody>
      </p:sp>
    </p:spTree>
    <p:extLst>
      <p:ext uri="{BB962C8B-B14F-4D97-AF65-F5344CB8AC3E}">
        <p14:creationId xmlns:p14="http://schemas.microsoft.com/office/powerpoint/2010/main" val="38916730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27B4D5-BCBC-4DEF-B1CF-0C17B1692B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B6B7C-91E8-4F35-9B90-FCC630D25F24}" type="datetimeFigureOut">
              <a:rPr kumimoji="0" lang="en-US" sz="1800" b="0" i="0" u="none" strike="noStrike" kern="1200" cap="none" spc="0" normalizeH="0" baseline="0" noProof="0" smtClean="0">
                <a:ln>
                  <a:noFill/>
                </a:ln>
                <a:solidFill>
                  <a:srgbClr val="172144"/>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3/9/2023</a:t>
            </a:fld>
            <a:endParaRPr kumimoji="0" lang="en-US" sz="1800" b="0" i="0" u="none" strike="noStrike" kern="1200" cap="none" spc="0" normalizeH="0" baseline="0" noProof="0">
              <a:ln>
                <a:noFill/>
              </a:ln>
              <a:solidFill>
                <a:srgbClr val="172144"/>
              </a:solidFill>
              <a:effectLst/>
              <a:uLnTx/>
              <a:uFillTx/>
              <a:latin typeface="Open Sans Light"/>
              <a:ea typeface="+mn-ea"/>
              <a:cs typeface="+mn-cs"/>
            </a:endParaRPr>
          </a:p>
        </p:txBody>
      </p:sp>
      <p:sp>
        <p:nvSpPr>
          <p:cNvPr id="3" name="Footer Placeholder 2">
            <a:extLst>
              <a:ext uri="{FF2B5EF4-FFF2-40B4-BE49-F238E27FC236}">
                <a16:creationId xmlns:a16="http://schemas.microsoft.com/office/drawing/2014/main" id="{39245100-F6CA-4622-A54D-07F8DD49F2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Open Sans Light"/>
              <a:ea typeface="+mn-ea"/>
              <a:cs typeface="+mn-cs"/>
            </a:endParaRPr>
          </a:p>
        </p:txBody>
      </p:sp>
      <p:sp>
        <p:nvSpPr>
          <p:cNvPr id="4" name="Slide Number Placeholder 3">
            <a:extLst>
              <a:ext uri="{FF2B5EF4-FFF2-40B4-BE49-F238E27FC236}">
                <a16:creationId xmlns:a16="http://schemas.microsoft.com/office/drawing/2014/main" id="{7F2B4D09-B15A-4932-87F3-604789BCA8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7A257B-70E9-4AA7-8362-0220F1287064}" type="slidenum">
              <a:rPr kumimoji="0" lang="en-US" sz="1800" b="0" i="0" u="none" strike="noStrike" kern="1200" cap="none" spc="0" normalizeH="0" baseline="0" noProof="0" smtClean="0">
                <a:ln>
                  <a:noFill/>
                </a:ln>
                <a:solidFill>
                  <a:srgbClr val="172144"/>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72144"/>
              </a:solidFill>
              <a:effectLst/>
              <a:uLnTx/>
              <a:uFillTx/>
              <a:latin typeface="Open Sans Light"/>
              <a:ea typeface="+mn-ea"/>
              <a:cs typeface="+mn-cs"/>
            </a:endParaRPr>
          </a:p>
        </p:txBody>
      </p:sp>
    </p:spTree>
    <p:extLst>
      <p:ext uri="{BB962C8B-B14F-4D97-AF65-F5344CB8AC3E}">
        <p14:creationId xmlns:p14="http://schemas.microsoft.com/office/powerpoint/2010/main" val="96919839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3F5516-0B38-4D10-8A01-707E02BE0653}"/>
              </a:ext>
            </a:extLst>
          </p:cNvPr>
          <p:cNvSpPr>
            <a:spLocks noGrp="1"/>
          </p:cNvSpPr>
          <p:nvPr>
            <p:ph type="pic" sz="quarter" idx="11"/>
          </p:nvPr>
        </p:nvSpPr>
        <p:spPr>
          <a:xfrm>
            <a:off x="781743" y="-8246054"/>
            <a:ext cx="10628516" cy="14616112"/>
          </a:xfrm>
          <a:custGeom>
            <a:avLst/>
            <a:gdLst>
              <a:gd name="connsiteX0" fmla="*/ 0 w 21259801"/>
              <a:gd name="connsiteY0" fmla="*/ 0 h 29232224"/>
              <a:gd name="connsiteX1" fmla="*/ 21259801 w 21259801"/>
              <a:gd name="connsiteY1" fmla="*/ 0 h 29232224"/>
              <a:gd name="connsiteX2" fmla="*/ 21259801 w 21259801"/>
              <a:gd name="connsiteY2" fmla="*/ 2133600 h 29232224"/>
              <a:gd name="connsiteX3" fmla="*/ 21259801 w 21259801"/>
              <a:gd name="connsiteY3" fmla="*/ 10972800 h 29232224"/>
              <a:gd name="connsiteX4" fmla="*/ 21259801 w 21259801"/>
              <a:gd name="connsiteY4" fmla="*/ 29232224 h 29232224"/>
              <a:gd name="connsiteX5" fmla="*/ 0 w 21259801"/>
              <a:gd name="connsiteY5" fmla="*/ 29232224 h 2923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9801" h="29232224">
                <a:moveTo>
                  <a:pt x="0" y="0"/>
                </a:moveTo>
                <a:lnTo>
                  <a:pt x="21259801" y="0"/>
                </a:lnTo>
                <a:lnTo>
                  <a:pt x="21259801" y="2133600"/>
                </a:lnTo>
                <a:lnTo>
                  <a:pt x="21259801" y="10972800"/>
                </a:lnTo>
                <a:lnTo>
                  <a:pt x="21259801" y="29232224"/>
                </a:lnTo>
                <a:lnTo>
                  <a:pt x="0" y="29232224"/>
                </a:lnTo>
                <a:close/>
              </a:path>
            </a:pathLst>
          </a:custGeom>
          <a:pattFill prst="pct60">
            <a:fgClr>
              <a:schemeClr val="bg1"/>
            </a:fgClr>
            <a:bgClr>
              <a:schemeClr val="bg1">
                <a:lumMod val="85000"/>
              </a:schemeClr>
            </a:bgClr>
          </a:pattFill>
          <a:ln>
            <a:noFill/>
          </a:ln>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92062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325" decel="100000" autoRev="1" fill="hold" grpId="0" nodeType="withEffect">
                                  <p:stCondLst>
                                    <p:cond delay="0"/>
                                  </p:stCondLst>
                                  <p:childTnLst>
                                    <p:animMotion origin="layout" path="M 5.55112E-17 -5E-6 L 5.55112E-17 1.32119 " pathEditMode="relative" rAng="0" ptsTypes="AA">
                                      <p:cBhvr>
                                        <p:cTn id="6" dur="6462" fill="hold"/>
                                        <p:tgtEl>
                                          <p:spTgt spid="6"/>
                                        </p:tgtEl>
                                        <p:attrNameLst>
                                          <p:attrName>ppt_x</p:attrName>
                                          <p:attrName>ppt_y</p:attrName>
                                        </p:attrNameLst>
                                      </p:cBhvr>
                                      <p:rCtr x="0" y="660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8673498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1_IMG-SLIDE OPT-5">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584200" y="380942"/>
            <a:ext cx="3632200" cy="715581"/>
          </a:xfrm>
          <a:prstGeom prst="rect">
            <a:avLst/>
          </a:prstGeom>
          <a:noFill/>
        </p:spPr>
        <p:txBody>
          <a:bodyPr wrap="square" rtlCol="0">
            <a:spAutoFit/>
          </a:bodyPr>
          <a:lstStyle>
            <a:lvl1pPr>
              <a:defRPr lang="uk-UA" sz="2250" b="1">
                <a:latin typeface="+mn-lt"/>
                <a:ea typeface="Roboto Condensed" panose="02000000000000000000" pitchFamily="2" charset="0"/>
                <a:cs typeface="+mn-cs"/>
              </a:defRPr>
            </a:lvl1pPr>
          </a:lstStyle>
          <a:p>
            <a:pPr marL="0" lvl="0"/>
            <a:r>
              <a:rPr lang="en-US"/>
              <a:t>click to edit master title style</a:t>
            </a:r>
            <a:endParaRPr lang="uk-UA"/>
          </a:p>
        </p:txBody>
      </p:sp>
      <p:cxnSp>
        <p:nvCxnSpPr>
          <p:cNvPr id="10" name="Straight Connector 9"/>
          <p:cNvCxnSpPr/>
          <p:nvPr userDrawn="1"/>
        </p:nvCxnSpPr>
        <p:spPr>
          <a:xfrm>
            <a:off x="469900" y="457200"/>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Picture Placeholder 2"/>
          <p:cNvSpPr>
            <a:spLocks noGrp="1"/>
          </p:cNvSpPr>
          <p:nvPr>
            <p:ph type="pic" sz="quarter" idx="11"/>
          </p:nvPr>
        </p:nvSpPr>
        <p:spPr>
          <a:xfrm>
            <a:off x="1828800" y="2019300"/>
            <a:ext cx="1828800" cy="1371600"/>
          </a:xfrm>
          <a:prstGeom prst="ellipse">
            <a:avLst/>
          </a:prstGeom>
          <a:ln w="38100">
            <a:solidFill>
              <a:schemeClr val="accent1"/>
            </a:solidFill>
          </a:ln>
          <a:effectLst/>
        </p:spPr>
        <p:txBody>
          <a:bodyPr/>
          <a:lstStyle>
            <a:lvl1pPr>
              <a:defRPr sz="1000"/>
            </a:lvl1pPr>
          </a:lstStyle>
          <a:p>
            <a:endParaRPr lang="uk-UA"/>
          </a:p>
        </p:txBody>
      </p:sp>
      <p:sp>
        <p:nvSpPr>
          <p:cNvPr id="15" name="Picture Placeholder 2"/>
          <p:cNvSpPr>
            <a:spLocks noGrp="1"/>
          </p:cNvSpPr>
          <p:nvPr>
            <p:ph type="pic" sz="quarter" idx="13"/>
          </p:nvPr>
        </p:nvSpPr>
        <p:spPr>
          <a:xfrm>
            <a:off x="5181600" y="2019300"/>
            <a:ext cx="1828800" cy="1371600"/>
          </a:xfrm>
          <a:prstGeom prst="ellipse">
            <a:avLst/>
          </a:prstGeom>
          <a:ln w="38100">
            <a:solidFill>
              <a:schemeClr val="accent1"/>
            </a:solidFill>
          </a:ln>
          <a:effectLst/>
        </p:spPr>
        <p:txBody>
          <a:bodyPr/>
          <a:lstStyle>
            <a:lvl1pPr>
              <a:defRPr sz="1000"/>
            </a:lvl1pPr>
          </a:lstStyle>
          <a:p>
            <a:endParaRPr lang="uk-UA"/>
          </a:p>
        </p:txBody>
      </p:sp>
      <p:sp>
        <p:nvSpPr>
          <p:cNvPr id="16" name="Picture Placeholder 2"/>
          <p:cNvSpPr>
            <a:spLocks noGrp="1"/>
          </p:cNvSpPr>
          <p:nvPr>
            <p:ph type="pic" sz="quarter" idx="14"/>
          </p:nvPr>
        </p:nvSpPr>
        <p:spPr>
          <a:xfrm>
            <a:off x="8534400" y="2019300"/>
            <a:ext cx="1828800" cy="1371600"/>
          </a:xfrm>
          <a:prstGeom prst="ellipse">
            <a:avLst/>
          </a:prstGeom>
          <a:ln w="38100">
            <a:solidFill>
              <a:schemeClr val="accent1"/>
            </a:solidFill>
          </a:ln>
          <a:effectLst/>
        </p:spPr>
        <p:txBody>
          <a:bodyPr/>
          <a:lstStyle>
            <a:lvl1pPr>
              <a:defRPr sz="1000"/>
            </a:lvl1pPr>
          </a:lstStyle>
          <a:p>
            <a:endParaRPr lang="uk-UA"/>
          </a:p>
        </p:txBody>
      </p:sp>
    </p:spTree>
    <p:extLst>
      <p:ext uri="{BB962C8B-B14F-4D97-AF65-F5344CB8AC3E}">
        <p14:creationId xmlns:p14="http://schemas.microsoft.com/office/powerpoint/2010/main" val="211807939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anim calcmode="lin" valueType="num">
                                      <p:cBhvr>
                                        <p:cTn id="14" dur="1250" fill="hold"/>
                                        <p:tgtEl>
                                          <p:spTgt spid="15"/>
                                        </p:tgtEl>
                                        <p:attrNameLst>
                                          <p:attrName>ppt_x</p:attrName>
                                        </p:attrNameLst>
                                      </p:cBhvr>
                                      <p:tavLst>
                                        <p:tav tm="0">
                                          <p:val>
                                            <p:strVal val="#ppt_x"/>
                                          </p:val>
                                        </p:tav>
                                        <p:tav tm="100000">
                                          <p:val>
                                            <p:strVal val="#ppt_x"/>
                                          </p:val>
                                        </p:tav>
                                      </p:tavLst>
                                    </p:anim>
                                    <p:anim calcmode="lin" valueType="num">
                                      <p:cBhvr>
                                        <p:cTn id="15" dur="1125" decel="100000" fill="hold"/>
                                        <p:tgtEl>
                                          <p:spTgt spid="15"/>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1AF0F8-FBC6-4F99-9BDD-3E90AB5DA12F}" type="datetimeFigureOut">
              <a:rPr kumimoji="0" lang="zh-TW" altLang="en-US" sz="1800" b="0" i="0" u="none" strike="noStrike" kern="1200" cap="none" spc="0" normalizeH="0" baseline="0" noProof="0" smtClean="0">
                <a:ln>
                  <a:noFill/>
                </a:ln>
                <a:solidFill>
                  <a:srgbClr val="172144"/>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2023/3/9</a:t>
            </a:fld>
            <a:endParaRPr kumimoji="0" lang="zh-TW" altLang="en-US" sz="1800" b="0" i="0" u="none" strike="noStrike" kern="1200" cap="none" spc="0" normalizeH="0" baseline="0" noProof="0">
              <a:ln>
                <a:noFill/>
              </a:ln>
              <a:solidFill>
                <a:srgbClr val="172144"/>
              </a:solidFill>
              <a:effectLst/>
              <a:uLnTx/>
              <a:uFillTx/>
              <a:latin typeface="Open Sans Light"/>
              <a:ea typeface="+mn-ea"/>
              <a:cs typeface="+mn-cs"/>
            </a:endParaRPr>
          </a:p>
        </p:txBody>
      </p:sp>
      <p:sp>
        <p:nvSpPr>
          <p:cNvPr id="5" name="頁尾版面配置區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172144"/>
              </a:solidFill>
              <a:effectLst/>
              <a:uLnTx/>
              <a:uFillTx/>
              <a:latin typeface="Open Sans Light"/>
              <a:ea typeface="+mn-ea"/>
              <a:cs typeface="+mn-cs"/>
            </a:endParaRPr>
          </a:p>
        </p:txBody>
      </p:sp>
      <p:sp>
        <p:nvSpPr>
          <p:cNvPr id="6" name="投影片編號版面配置區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027205-275E-4D43-B6B5-C0EECAA3254D}" type="slidenum">
              <a:rPr kumimoji="0" lang="zh-TW" altLang="en-US" sz="1800" b="0" i="0" u="none" strike="noStrike" kern="1200" cap="none" spc="0" normalizeH="0" baseline="0" noProof="0" smtClean="0">
                <a:ln>
                  <a:noFill/>
                </a:ln>
                <a:solidFill>
                  <a:srgbClr val="172144"/>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TW" altLang="en-US" sz="1800" b="0" i="0" u="none" strike="noStrike" kern="1200" cap="none" spc="0" normalizeH="0" baseline="0" noProof="0">
              <a:ln>
                <a:noFill/>
              </a:ln>
              <a:solidFill>
                <a:srgbClr val="172144"/>
              </a:solidFill>
              <a:effectLst/>
              <a:uLnTx/>
              <a:uFillTx/>
              <a:latin typeface="Open Sans Light"/>
              <a:ea typeface="+mn-ea"/>
              <a:cs typeface="+mn-cs"/>
            </a:endParaRPr>
          </a:p>
        </p:txBody>
      </p:sp>
    </p:spTree>
    <p:extLst>
      <p:ext uri="{BB962C8B-B14F-4D97-AF65-F5344CB8AC3E}">
        <p14:creationId xmlns:p14="http://schemas.microsoft.com/office/powerpoint/2010/main" val="64498410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3525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3" name="Picture Placeholder 6"/>
          <p:cNvSpPr>
            <a:spLocks noGrp="1"/>
          </p:cNvSpPr>
          <p:nvPr>
            <p:ph type="pic" sz="quarter" idx="21"/>
          </p:nvPr>
        </p:nvSpPr>
        <p:spPr>
          <a:xfrm>
            <a:off x="2663465" y="0"/>
            <a:ext cx="9528536" cy="6858000"/>
          </a:xfrm>
          <a:prstGeom prst="rect">
            <a:avLst/>
          </a:prstGeom>
          <a:pattFill prst="pct5">
            <a:fgClr>
              <a:srgbClr val="DEE2E4"/>
            </a:fgClr>
            <a:bgClr>
              <a:srgbClr val="A0ACB1"/>
            </a:bgClr>
          </a:pattFill>
        </p:spPr>
        <p:txBody>
          <a:bodyPr/>
          <a:lstStyle/>
          <a:p>
            <a:endParaRPr lang="en-US"/>
          </a:p>
        </p:txBody>
      </p:sp>
    </p:spTree>
    <p:extLst>
      <p:ext uri="{BB962C8B-B14F-4D97-AF65-F5344CB8AC3E}">
        <p14:creationId xmlns:p14="http://schemas.microsoft.com/office/powerpoint/2010/main" val="2155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1299284" y="101956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470194962"/>
      </p:ext>
    </p:extLst>
  </p:cSld>
  <p:clrMapOvr>
    <a:masterClrMapping/>
  </p:clrMapOvr>
  <p:transition spd="med">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065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1"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2" name="Picture Placeholder 6"/>
          <p:cNvSpPr>
            <a:spLocks noGrp="1"/>
          </p:cNvSpPr>
          <p:nvPr>
            <p:ph type="pic" sz="quarter" idx="39"/>
          </p:nvPr>
        </p:nvSpPr>
        <p:spPr>
          <a:xfrm>
            <a:off x="3048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40"/>
          </p:nvPr>
        </p:nvSpPr>
        <p:spPr>
          <a:xfrm>
            <a:off x="6096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1"/>
          </p:nvPr>
        </p:nvSpPr>
        <p:spPr>
          <a:xfrm>
            <a:off x="9144000" y="0"/>
            <a:ext cx="3048000" cy="2971800"/>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1235257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3" name="Picture Placeholder 6"/>
          <p:cNvSpPr>
            <a:spLocks noGrp="1"/>
          </p:cNvSpPr>
          <p:nvPr>
            <p:ph type="pic" sz="quarter" idx="38"/>
          </p:nvPr>
        </p:nvSpPr>
        <p:spPr>
          <a:xfrm>
            <a:off x="866560" y="1401827"/>
            <a:ext cx="3319272" cy="2849027"/>
          </a:xfrm>
          <a:prstGeom prst="rect">
            <a:avLst/>
          </a:prstGeom>
          <a:pattFill prst="pct60">
            <a:fgClr>
              <a:srgbClr val="FFFFFF"/>
            </a:fgClr>
            <a:bgClr>
              <a:srgbClr val="C1C9D5"/>
            </a:bgClr>
          </a:pattFill>
        </p:spPr>
        <p:txBody>
          <a:bodyPr/>
          <a:lstStyle/>
          <a:p>
            <a:endParaRPr lang="en-US"/>
          </a:p>
        </p:txBody>
      </p:sp>
      <p:sp>
        <p:nvSpPr>
          <p:cNvPr id="4" name="Picture Placeholder 6"/>
          <p:cNvSpPr>
            <a:spLocks noGrp="1"/>
          </p:cNvSpPr>
          <p:nvPr>
            <p:ph type="pic" sz="quarter" idx="39"/>
          </p:nvPr>
        </p:nvSpPr>
        <p:spPr>
          <a:xfrm>
            <a:off x="4436365" y="1401827"/>
            <a:ext cx="3319272" cy="2849027"/>
          </a:xfrm>
          <a:prstGeom prst="rect">
            <a:avLst/>
          </a:prstGeom>
          <a:pattFill prst="pct60">
            <a:fgClr>
              <a:srgbClr val="FFFFFF"/>
            </a:fgClr>
            <a:bgClr>
              <a:srgbClr val="C1C9D5"/>
            </a:bgClr>
          </a:pattFill>
        </p:spPr>
        <p:txBody>
          <a:bodyPr/>
          <a:lstStyle>
            <a:lvl1pPr>
              <a:defRPr lang="en-US"/>
            </a:lvl1pPr>
          </a:lstStyle>
          <a:p>
            <a:pPr lvl="0"/>
            <a:endParaRPr lang="en-US"/>
          </a:p>
        </p:txBody>
      </p:sp>
      <p:sp>
        <p:nvSpPr>
          <p:cNvPr id="5" name="Picture Placeholder 6"/>
          <p:cNvSpPr>
            <a:spLocks noGrp="1"/>
          </p:cNvSpPr>
          <p:nvPr>
            <p:ph type="pic" sz="quarter" idx="40"/>
          </p:nvPr>
        </p:nvSpPr>
        <p:spPr>
          <a:xfrm>
            <a:off x="8006169" y="1401827"/>
            <a:ext cx="3319272" cy="2849027"/>
          </a:xfrm>
          <a:prstGeom prst="rect">
            <a:avLst/>
          </a:prstGeom>
          <a:pattFill prst="pct60">
            <a:fgClr>
              <a:srgbClr val="FFFFFF"/>
            </a:fgClr>
            <a:bgClr>
              <a:srgbClr val="C1C9D5"/>
            </a:bgClr>
          </a:pattFill>
        </p:spPr>
        <p:txBody>
          <a:bodyPr/>
          <a:lstStyle>
            <a:lvl1pPr>
              <a:defRPr lang="en-US"/>
            </a:lvl1pPr>
          </a:lstStyle>
          <a:p>
            <a:pPr lvl="0"/>
            <a:endParaRPr lang="en-US"/>
          </a:p>
        </p:txBody>
      </p:sp>
    </p:spTree>
    <p:extLst>
      <p:ext uri="{BB962C8B-B14F-4D97-AF65-F5344CB8AC3E}">
        <p14:creationId xmlns:p14="http://schemas.microsoft.com/office/powerpoint/2010/main" val="1362294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901" y="33384"/>
            <a:ext cx="3684105" cy="3352755"/>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61" y="33384"/>
            <a:ext cx="3684105" cy="3352755"/>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61" y="3429000"/>
            <a:ext cx="3684105" cy="3384187"/>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901" y="3429000"/>
            <a:ext cx="3684105" cy="3384187"/>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1447956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eam-Morph-01">
    <p:spTree>
      <p:nvGrpSpPr>
        <p:cNvPr id="1" name=""/>
        <p:cNvGrpSpPr/>
        <p:nvPr/>
      </p:nvGrpSpPr>
      <p:grpSpPr>
        <a:xfrm>
          <a:off x="0" y="0"/>
          <a:ext cx="0" cy="0"/>
          <a:chOff x="0" y="0"/>
          <a:chExt cx="0" cy="0"/>
        </a:xfrm>
      </p:grpSpPr>
      <p:sp>
        <p:nvSpPr>
          <p:cNvPr id="4" name="Picture Placeholder 6"/>
          <p:cNvSpPr>
            <a:spLocks noGrp="1"/>
          </p:cNvSpPr>
          <p:nvPr>
            <p:ph type="pic" sz="quarter" idx="39"/>
          </p:nvPr>
        </p:nvSpPr>
        <p:spPr>
          <a:xfrm>
            <a:off x="1149629" y="2093844"/>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p:cNvSpPr>
            <a:spLocks noGrp="1"/>
          </p:cNvSpPr>
          <p:nvPr>
            <p:ph type="pic" sz="quarter" idx="40"/>
          </p:nvPr>
        </p:nvSpPr>
        <p:spPr>
          <a:xfrm>
            <a:off x="3157333" y="2093844"/>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165036" y="2093844"/>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172737" y="2093844"/>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9180441" y="2093844"/>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02556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Team-Morph-02">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0586796"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7593872" y="1635526"/>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4600949"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608025"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38490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320339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Team-Morph-03">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759387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4600948" y="1635526"/>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608025"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38490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2192003"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3727927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eam-Morph-04">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4600948"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608025" y="1635526"/>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38490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2192003"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5146200"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1019876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eam-Morph-05">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627385"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365537" y="1635526"/>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2192003"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5146200"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18100403"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24920829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eam-Morph-06">
    <p:spTree>
      <p:nvGrpSpPr>
        <p:cNvPr id="1" name=""/>
        <p:cNvGrpSpPr/>
        <p:nvPr/>
      </p:nvGrpSpPr>
      <p:grpSpPr>
        <a:xfrm>
          <a:off x="0" y="0"/>
          <a:ext cx="0" cy="0"/>
          <a:chOff x="0" y="0"/>
          <a:chExt cx="0" cy="0"/>
        </a:xfrm>
      </p:grpSpPr>
      <p:sp>
        <p:nvSpPr>
          <p:cNvPr id="10" name="Picture Placeholder 6"/>
          <p:cNvSpPr>
            <a:spLocks noGrp="1"/>
          </p:cNvSpPr>
          <p:nvPr>
            <p:ph type="pic" sz="quarter" idx="43" hasCustomPrompt="1"/>
          </p:nvPr>
        </p:nvSpPr>
        <p:spPr>
          <a:xfrm>
            <a:off x="1251252"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5</a:t>
            </a:r>
          </a:p>
        </p:txBody>
      </p:sp>
      <p:sp>
        <p:nvSpPr>
          <p:cNvPr id="9" name="Picture Placeholder 6"/>
          <p:cNvSpPr>
            <a:spLocks noGrp="1"/>
          </p:cNvSpPr>
          <p:nvPr>
            <p:ph type="pic" sz="quarter" idx="42" hasCustomPrompt="1"/>
          </p:nvPr>
        </p:nvSpPr>
        <p:spPr>
          <a:xfrm>
            <a:off x="12192000" y="1635526"/>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4</a:t>
            </a:r>
          </a:p>
        </p:txBody>
      </p:sp>
      <p:sp>
        <p:nvSpPr>
          <p:cNvPr id="8" name="Picture Placeholder 6"/>
          <p:cNvSpPr>
            <a:spLocks noGrp="1"/>
          </p:cNvSpPr>
          <p:nvPr>
            <p:ph type="pic" sz="quarter" idx="41" hasCustomPrompt="1"/>
          </p:nvPr>
        </p:nvSpPr>
        <p:spPr>
          <a:xfrm>
            <a:off x="15146200"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3</a:t>
            </a:r>
          </a:p>
        </p:txBody>
      </p:sp>
      <p:sp>
        <p:nvSpPr>
          <p:cNvPr id="7" name="Picture Placeholder 6"/>
          <p:cNvSpPr>
            <a:spLocks noGrp="1"/>
          </p:cNvSpPr>
          <p:nvPr>
            <p:ph type="pic" sz="quarter" idx="40" hasCustomPrompt="1"/>
          </p:nvPr>
        </p:nvSpPr>
        <p:spPr>
          <a:xfrm>
            <a:off x="1810040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2</a:t>
            </a:r>
          </a:p>
        </p:txBody>
      </p:sp>
      <p:sp>
        <p:nvSpPr>
          <p:cNvPr id="4" name="Picture Placeholder 6"/>
          <p:cNvSpPr>
            <a:spLocks noGrp="1"/>
          </p:cNvSpPr>
          <p:nvPr>
            <p:ph type="pic" sz="quarter" idx="39" hasCustomPrompt="1"/>
          </p:nvPr>
        </p:nvSpPr>
        <p:spPr>
          <a:xfrm>
            <a:off x="21054601" y="1635525"/>
            <a:ext cx="2954200" cy="3586735"/>
          </a:xfrm>
          <a:prstGeom prst="rect">
            <a:avLst/>
          </a:prstGeom>
          <a:pattFill prst="pct60">
            <a:fgClr>
              <a:srgbClr val="FFFFFF"/>
            </a:fgClr>
            <a:bgClr>
              <a:srgbClr val="E6E9EE"/>
            </a:bgClr>
          </a:pattFill>
        </p:spPr>
        <p:txBody>
          <a:bodyPr anchor="ctr"/>
          <a:lstStyle>
            <a:lvl1pPr>
              <a:defRPr lang="en-US"/>
            </a:lvl1pPr>
          </a:lstStyle>
          <a:p>
            <a:pPr lvl="0"/>
            <a:r>
              <a:rPr lang="en-US"/>
              <a:t>1</a:t>
            </a:r>
          </a:p>
        </p:txBody>
      </p:sp>
    </p:spTree>
    <p:extLst>
      <p:ext uri="{BB962C8B-B14F-4D97-AF65-F5344CB8AC3E}">
        <p14:creationId xmlns:p14="http://schemas.microsoft.com/office/powerpoint/2010/main" val="422927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Fa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A87AFA4-4C8F-4C70-BEAF-C3DDCBB40150}"/>
              </a:ext>
            </a:extLst>
          </p:cNvPr>
          <p:cNvSpPr>
            <a:spLocks noGrp="1"/>
          </p:cNvSpPr>
          <p:nvPr>
            <p:ph type="pic" sz="quarter" idx="10"/>
          </p:nvPr>
        </p:nvSpPr>
        <p:spPr>
          <a:xfrm>
            <a:off x="6094341" y="1019566"/>
            <a:ext cx="4795055" cy="5542858"/>
          </a:xfrm>
          <a:custGeom>
            <a:avLst/>
            <a:gdLst>
              <a:gd name="connsiteX0" fmla="*/ 2395866 w 4795055"/>
              <a:gd name="connsiteY0" fmla="*/ 0 h 5542858"/>
              <a:gd name="connsiteX1" fmla="*/ 4795055 w 4795055"/>
              <a:gd name="connsiteY1" fmla="*/ 1381563 h 5542858"/>
              <a:gd name="connsiteX2" fmla="*/ 4795055 w 4795055"/>
              <a:gd name="connsiteY2" fmla="*/ 4154653 h 5542858"/>
              <a:gd name="connsiteX3" fmla="*/ 2395866 w 4795055"/>
              <a:gd name="connsiteY3" fmla="*/ 5542858 h 5542858"/>
              <a:gd name="connsiteX4" fmla="*/ 0 w 4795055"/>
              <a:gd name="connsiteY4" fmla="*/ 4154653 h 5542858"/>
              <a:gd name="connsiteX5" fmla="*/ 0 w 4795055"/>
              <a:gd name="connsiteY5" fmla="*/ 1381563 h 55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5055" h="5542858">
                <a:moveTo>
                  <a:pt x="2395866" y="0"/>
                </a:moveTo>
                <a:lnTo>
                  <a:pt x="4795055" y="1381563"/>
                </a:lnTo>
                <a:lnTo>
                  <a:pt x="4795055" y="4154653"/>
                </a:lnTo>
                <a:lnTo>
                  <a:pt x="2395866" y="5542858"/>
                </a:lnTo>
                <a:lnTo>
                  <a:pt x="0" y="4154653"/>
                </a:lnTo>
                <a:lnTo>
                  <a:pt x="0" y="1381563"/>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598398501"/>
      </p:ext>
    </p:extLst>
  </p:cSld>
  <p:clrMapOvr>
    <a:masterClrMapping/>
  </p:clrMapOvr>
  <p:transition spd="med">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62" y="1007165"/>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6" y="3478695"/>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1" y="3478695"/>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1" y="1007165"/>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5" y="1007165"/>
            <a:ext cx="1888435" cy="2292627"/>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700572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7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7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6" y="5"/>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6125865" y="3458870"/>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4251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D20A1C01-5A8D-4D28-BD2A-5F7CD77A5EE8}"/>
              </a:ext>
            </a:extLst>
          </p:cNvPr>
          <p:cNvSpPr>
            <a:spLocks noGrp="1"/>
          </p:cNvSpPr>
          <p:nvPr>
            <p:ph type="pic" sz="quarter" idx="38"/>
          </p:nvPr>
        </p:nvSpPr>
        <p:spPr>
          <a:xfrm>
            <a:off x="3062931" y="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2" name="Picture Placeholder 31">
            <a:extLst>
              <a:ext uri="{FF2B5EF4-FFF2-40B4-BE49-F238E27FC236}">
                <a16:creationId xmlns:a16="http://schemas.microsoft.com/office/drawing/2014/main" id="{AFA33A9A-7C63-48CF-80D3-E8B89809C8F6}"/>
              </a:ext>
            </a:extLst>
          </p:cNvPr>
          <p:cNvSpPr>
            <a:spLocks noGrp="1"/>
          </p:cNvSpPr>
          <p:nvPr>
            <p:ph type="pic" sz="quarter" idx="39"/>
          </p:nvPr>
        </p:nvSpPr>
        <p:spPr>
          <a:xfrm>
            <a:off x="6125861" y="5"/>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4" name="Picture Placeholder 33">
            <a:extLst>
              <a:ext uri="{FF2B5EF4-FFF2-40B4-BE49-F238E27FC236}">
                <a16:creationId xmlns:a16="http://schemas.microsoft.com/office/drawing/2014/main" id="{F2BA50BE-6CD6-438C-ABA3-F0CA17693FC6}"/>
              </a:ext>
            </a:extLst>
          </p:cNvPr>
          <p:cNvSpPr>
            <a:spLocks noGrp="1"/>
          </p:cNvSpPr>
          <p:nvPr>
            <p:ph type="pic" sz="quarter" idx="40"/>
          </p:nvPr>
        </p:nvSpPr>
        <p:spPr>
          <a:xfrm>
            <a:off x="0" y="345887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5" name="Picture Placeholder 34">
            <a:extLst>
              <a:ext uri="{FF2B5EF4-FFF2-40B4-BE49-F238E27FC236}">
                <a16:creationId xmlns:a16="http://schemas.microsoft.com/office/drawing/2014/main" id="{B1D48CD9-A0E5-4ECB-A530-D4DAC86466F9}"/>
              </a:ext>
            </a:extLst>
          </p:cNvPr>
          <p:cNvSpPr>
            <a:spLocks noGrp="1"/>
          </p:cNvSpPr>
          <p:nvPr>
            <p:ph type="pic" sz="quarter" idx="41"/>
          </p:nvPr>
        </p:nvSpPr>
        <p:spPr>
          <a:xfrm>
            <a:off x="3062931" y="3458870"/>
            <a:ext cx="3003208" cy="3399135"/>
          </a:xfrm>
          <a:custGeom>
            <a:avLst/>
            <a:gdLst>
              <a:gd name="connsiteX0" fmla="*/ 0 w 6007198"/>
              <a:gd name="connsiteY0" fmla="*/ 0 h 6798269"/>
              <a:gd name="connsiteX1" fmla="*/ 6007198 w 6007198"/>
              <a:gd name="connsiteY1" fmla="*/ 0 h 6798269"/>
              <a:gd name="connsiteX2" fmla="*/ 6007198 w 6007198"/>
              <a:gd name="connsiteY2" fmla="*/ 6798269 h 6798269"/>
              <a:gd name="connsiteX3" fmla="*/ 0 w 6007198"/>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198" h="6798269">
                <a:moveTo>
                  <a:pt x="0" y="0"/>
                </a:moveTo>
                <a:lnTo>
                  <a:pt x="6007198" y="0"/>
                </a:lnTo>
                <a:lnTo>
                  <a:pt x="6007198"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3" name="Picture Placeholder 32">
            <a:extLst>
              <a:ext uri="{FF2B5EF4-FFF2-40B4-BE49-F238E27FC236}">
                <a16:creationId xmlns:a16="http://schemas.microsoft.com/office/drawing/2014/main" id="{93736B91-70C5-47D4-915B-F2450F410BD0}"/>
              </a:ext>
            </a:extLst>
          </p:cNvPr>
          <p:cNvSpPr>
            <a:spLocks noGrp="1"/>
          </p:cNvSpPr>
          <p:nvPr>
            <p:ph type="pic" sz="quarter" idx="42"/>
          </p:nvPr>
        </p:nvSpPr>
        <p:spPr>
          <a:xfrm>
            <a:off x="9188796" y="5"/>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36" name="Picture Placeholder 35">
            <a:extLst>
              <a:ext uri="{FF2B5EF4-FFF2-40B4-BE49-F238E27FC236}">
                <a16:creationId xmlns:a16="http://schemas.microsoft.com/office/drawing/2014/main" id="{1F9A97A3-008B-4DBE-8BA2-2FBF3BDFE4E2}"/>
              </a:ext>
            </a:extLst>
          </p:cNvPr>
          <p:cNvSpPr>
            <a:spLocks noGrp="1"/>
          </p:cNvSpPr>
          <p:nvPr>
            <p:ph type="pic" sz="quarter" idx="43"/>
          </p:nvPr>
        </p:nvSpPr>
        <p:spPr>
          <a:xfrm>
            <a:off x="9188796" y="3458870"/>
            <a:ext cx="3003209" cy="3399135"/>
          </a:xfrm>
          <a:custGeom>
            <a:avLst/>
            <a:gdLst>
              <a:gd name="connsiteX0" fmla="*/ 0 w 6007200"/>
              <a:gd name="connsiteY0" fmla="*/ 0 h 6798269"/>
              <a:gd name="connsiteX1" fmla="*/ 6007200 w 6007200"/>
              <a:gd name="connsiteY1" fmla="*/ 0 h 6798269"/>
              <a:gd name="connsiteX2" fmla="*/ 6007200 w 6007200"/>
              <a:gd name="connsiteY2" fmla="*/ 6798269 h 6798269"/>
              <a:gd name="connsiteX3" fmla="*/ 0 w 6007200"/>
              <a:gd name="connsiteY3" fmla="*/ 6798269 h 6798269"/>
            </a:gdLst>
            <a:ahLst/>
            <a:cxnLst>
              <a:cxn ang="0">
                <a:pos x="connsiteX0" y="connsiteY0"/>
              </a:cxn>
              <a:cxn ang="0">
                <a:pos x="connsiteX1" y="connsiteY1"/>
              </a:cxn>
              <a:cxn ang="0">
                <a:pos x="connsiteX2" y="connsiteY2"/>
              </a:cxn>
              <a:cxn ang="0">
                <a:pos x="connsiteX3" y="connsiteY3"/>
              </a:cxn>
            </a:cxnLst>
            <a:rect l="l" t="t" r="r" b="b"/>
            <a:pathLst>
              <a:path w="6007200" h="6798269">
                <a:moveTo>
                  <a:pt x="0" y="0"/>
                </a:moveTo>
                <a:lnTo>
                  <a:pt x="6007200" y="0"/>
                </a:lnTo>
                <a:lnTo>
                  <a:pt x="6007200" y="6798269"/>
                </a:lnTo>
                <a:lnTo>
                  <a:pt x="0" y="6798269"/>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0848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300"/>
                                        <p:tgtEl>
                                          <p:spTgt spid="32"/>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300"/>
                                        <p:tgtEl>
                                          <p:spTgt spid="3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300"/>
                                        <p:tgtEl>
                                          <p:spTgt spid="35"/>
                                        </p:tgtEl>
                                      </p:cBhvr>
                                    </p:animEffect>
                                  </p:childTnLst>
                                </p:cTn>
                              </p:par>
                              <p:par>
                                <p:cTn id="20" presetID="10" presetClass="entr" presetSubtype="0" fill="hold" grpId="0" nodeType="withEffect">
                                  <p:stCondLst>
                                    <p:cond delay="1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3" grpId="0" animBg="1"/>
      <p:bldP spid="36"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
        <p:nvSpPr>
          <p:cNvPr id="84" name="Picture Placeholder 83">
            <a:extLst>
              <a:ext uri="{FF2B5EF4-FFF2-40B4-BE49-F238E27FC236}">
                <a16:creationId xmlns:a16="http://schemas.microsoft.com/office/drawing/2014/main" id="{547F1D62-536A-4F79-8D37-91A6FFCF8770}"/>
              </a:ext>
            </a:extLst>
          </p:cNvPr>
          <p:cNvSpPr>
            <a:spLocks noGrp="1"/>
          </p:cNvSpPr>
          <p:nvPr>
            <p:ph type="pic" sz="quarter" idx="39"/>
          </p:nvPr>
        </p:nvSpPr>
        <p:spPr>
          <a:xfrm>
            <a:off x="2441261" y="0"/>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5" name="Picture Placeholder 84">
            <a:extLst>
              <a:ext uri="{FF2B5EF4-FFF2-40B4-BE49-F238E27FC236}">
                <a16:creationId xmlns:a16="http://schemas.microsoft.com/office/drawing/2014/main" id="{9E499711-1E7E-4D76-9F28-10113A27F8BC}"/>
              </a:ext>
            </a:extLst>
          </p:cNvPr>
          <p:cNvSpPr>
            <a:spLocks noGrp="1"/>
          </p:cNvSpPr>
          <p:nvPr>
            <p:ph type="pic" sz="quarter" idx="40"/>
          </p:nvPr>
        </p:nvSpPr>
        <p:spPr>
          <a:xfrm>
            <a:off x="4882519" y="0"/>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6" name="Picture Placeholder 85">
            <a:extLst>
              <a:ext uri="{FF2B5EF4-FFF2-40B4-BE49-F238E27FC236}">
                <a16:creationId xmlns:a16="http://schemas.microsoft.com/office/drawing/2014/main" id="{85C28D07-CED7-44E6-9820-1F617E6405BA}"/>
              </a:ext>
            </a:extLst>
          </p:cNvPr>
          <p:cNvSpPr>
            <a:spLocks noGrp="1"/>
          </p:cNvSpPr>
          <p:nvPr>
            <p:ph type="pic" sz="quarter" idx="41"/>
          </p:nvPr>
        </p:nvSpPr>
        <p:spPr>
          <a:xfrm>
            <a:off x="7323772" y="0"/>
            <a:ext cx="2426971" cy="2274571"/>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7" name="Picture Placeholder 86">
            <a:extLst>
              <a:ext uri="{FF2B5EF4-FFF2-40B4-BE49-F238E27FC236}">
                <a16:creationId xmlns:a16="http://schemas.microsoft.com/office/drawing/2014/main" id="{B81C2D65-5E82-4B96-BA73-1459034AA4EF}"/>
              </a:ext>
            </a:extLst>
          </p:cNvPr>
          <p:cNvSpPr>
            <a:spLocks noGrp="1"/>
          </p:cNvSpPr>
          <p:nvPr>
            <p:ph type="pic" sz="quarter" idx="42"/>
          </p:nvPr>
        </p:nvSpPr>
        <p:spPr>
          <a:xfrm>
            <a:off x="9765031" y="0"/>
            <a:ext cx="2426972" cy="2274571"/>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8" name="Picture Placeholder 87">
            <a:extLst>
              <a:ext uri="{FF2B5EF4-FFF2-40B4-BE49-F238E27FC236}">
                <a16:creationId xmlns:a16="http://schemas.microsoft.com/office/drawing/2014/main" id="{F5C9B4A2-BD4C-4613-B1C8-426246442952}"/>
              </a:ext>
            </a:extLst>
          </p:cNvPr>
          <p:cNvSpPr>
            <a:spLocks noGrp="1"/>
          </p:cNvSpPr>
          <p:nvPr>
            <p:ph type="pic" sz="quarter" idx="43"/>
          </p:nvPr>
        </p:nvSpPr>
        <p:spPr>
          <a:xfrm>
            <a:off x="5" y="2291715"/>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89" name="Picture Placeholder 88">
            <a:extLst>
              <a:ext uri="{FF2B5EF4-FFF2-40B4-BE49-F238E27FC236}">
                <a16:creationId xmlns:a16="http://schemas.microsoft.com/office/drawing/2014/main" id="{C1E587B0-5081-4811-BF09-53C52CD79708}"/>
              </a:ext>
            </a:extLst>
          </p:cNvPr>
          <p:cNvSpPr>
            <a:spLocks noGrp="1"/>
          </p:cNvSpPr>
          <p:nvPr>
            <p:ph type="pic" sz="quarter" idx="44"/>
          </p:nvPr>
        </p:nvSpPr>
        <p:spPr>
          <a:xfrm>
            <a:off x="2441261" y="2291715"/>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0" name="Picture Placeholder 89">
            <a:extLst>
              <a:ext uri="{FF2B5EF4-FFF2-40B4-BE49-F238E27FC236}">
                <a16:creationId xmlns:a16="http://schemas.microsoft.com/office/drawing/2014/main" id="{848F19B3-C3B8-409D-9B9E-FE0E7C5B97CE}"/>
              </a:ext>
            </a:extLst>
          </p:cNvPr>
          <p:cNvSpPr>
            <a:spLocks noGrp="1"/>
          </p:cNvSpPr>
          <p:nvPr>
            <p:ph type="pic" sz="quarter" idx="45"/>
          </p:nvPr>
        </p:nvSpPr>
        <p:spPr>
          <a:xfrm>
            <a:off x="4882519" y="2291715"/>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2" name="Picture Placeholder 91">
            <a:extLst>
              <a:ext uri="{FF2B5EF4-FFF2-40B4-BE49-F238E27FC236}">
                <a16:creationId xmlns:a16="http://schemas.microsoft.com/office/drawing/2014/main" id="{2EF10A99-360C-41AA-821D-107E56A62DDD}"/>
              </a:ext>
            </a:extLst>
          </p:cNvPr>
          <p:cNvSpPr>
            <a:spLocks noGrp="1"/>
          </p:cNvSpPr>
          <p:nvPr>
            <p:ph type="pic" sz="quarter" idx="47"/>
          </p:nvPr>
        </p:nvSpPr>
        <p:spPr>
          <a:xfrm>
            <a:off x="9765031" y="2291715"/>
            <a:ext cx="2426972" cy="2274571"/>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3" name="Picture Placeholder 92">
            <a:extLst>
              <a:ext uri="{FF2B5EF4-FFF2-40B4-BE49-F238E27FC236}">
                <a16:creationId xmlns:a16="http://schemas.microsoft.com/office/drawing/2014/main" id="{F966354A-A564-431F-B7DD-4801994D22FD}"/>
              </a:ext>
            </a:extLst>
          </p:cNvPr>
          <p:cNvSpPr>
            <a:spLocks noGrp="1"/>
          </p:cNvSpPr>
          <p:nvPr>
            <p:ph type="pic" sz="quarter" idx="48"/>
          </p:nvPr>
        </p:nvSpPr>
        <p:spPr>
          <a:xfrm>
            <a:off x="5" y="4583429"/>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5" name="Picture Placeholder 94">
            <a:extLst>
              <a:ext uri="{FF2B5EF4-FFF2-40B4-BE49-F238E27FC236}">
                <a16:creationId xmlns:a16="http://schemas.microsoft.com/office/drawing/2014/main" id="{70153A5C-E9DB-46BD-AF67-D5028191A028}"/>
              </a:ext>
            </a:extLst>
          </p:cNvPr>
          <p:cNvSpPr>
            <a:spLocks noGrp="1"/>
          </p:cNvSpPr>
          <p:nvPr>
            <p:ph type="pic" sz="quarter" idx="50"/>
          </p:nvPr>
        </p:nvSpPr>
        <p:spPr>
          <a:xfrm>
            <a:off x="4882519" y="4583429"/>
            <a:ext cx="2426972" cy="2274571"/>
          </a:xfrm>
          <a:custGeom>
            <a:avLst/>
            <a:gdLst>
              <a:gd name="connsiteX0" fmla="*/ 0 w 4854575"/>
              <a:gd name="connsiteY0" fmla="*/ 0 h 4549140"/>
              <a:gd name="connsiteX1" fmla="*/ 4854575 w 4854575"/>
              <a:gd name="connsiteY1" fmla="*/ 0 h 4549140"/>
              <a:gd name="connsiteX2" fmla="*/ 4854575 w 4854575"/>
              <a:gd name="connsiteY2" fmla="*/ 4549140 h 4549140"/>
              <a:gd name="connsiteX3" fmla="*/ 0 w 4854575"/>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5" h="4549140">
                <a:moveTo>
                  <a:pt x="0" y="0"/>
                </a:moveTo>
                <a:lnTo>
                  <a:pt x="4854575" y="0"/>
                </a:lnTo>
                <a:lnTo>
                  <a:pt x="4854575"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6" name="Picture Placeholder 95">
            <a:extLst>
              <a:ext uri="{FF2B5EF4-FFF2-40B4-BE49-F238E27FC236}">
                <a16:creationId xmlns:a16="http://schemas.microsoft.com/office/drawing/2014/main" id="{F6E16CAF-F7B5-4D3C-A150-056C8546C97D}"/>
              </a:ext>
            </a:extLst>
          </p:cNvPr>
          <p:cNvSpPr>
            <a:spLocks noGrp="1"/>
          </p:cNvSpPr>
          <p:nvPr>
            <p:ph type="pic" sz="quarter" idx="51"/>
          </p:nvPr>
        </p:nvSpPr>
        <p:spPr>
          <a:xfrm>
            <a:off x="7323772" y="4583429"/>
            <a:ext cx="2426971" cy="2274571"/>
          </a:xfrm>
          <a:custGeom>
            <a:avLst/>
            <a:gdLst>
              <a:gd name="connsiteX0" fmla="*/ 0 w 4854574"/>
              <a:gd name="connsiteY0" fmla="*/ 0 h 4549140"/>
              <a:gd name="connsiteX1" fmla="*/ 4854574 w 4854574"/>
              <a:gd name="connsiteY1" fmla="*/ 0 h 4549140"/>
              <a:gd name="connsiteX2" fmla="*/ 4854574 w 4854574"/>
              <a:gd name="connsiteY2" fmla="*/ 4549140 h 4549140"/>
              <a:gd name="connsiteX3" fmla="*/ 0 w 4854574"/>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4" h="4549140">
                <a:moveTo>
                  <a:pt x="0" y="0"/>
                </a:moveTo>
                <a:lnTo>
                  <a:pt x="4854574" y="0"/>
                </a:lnTo>
                <a:lnTo>
                  <a:pt x="4854574"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97" name="Picture Placeholder 96">
            <a:extLst>
              <a:ext uri="{FF2B5EF4-FFF2-40B4-BE49-F238E27FC236}">
                <a16:creationId xmlns:a16="http://schemas.microsoft.com/office/drawing/2014/main" id="{DEA29BFE-0750-4CED-858B-21CC3D43CF99}"/>
              </a:ext>
            </a:extLst>
          </p:cNvPr>
          <p:cNvSpPr>
            <a:spLocks noGrp="1"/>
          </p:cNvSpPr>
          <p:nvPr>
            <p:ph type="pic" sz="quarter" idx="52"/>
          </p:nvPr>
        </p:nvSpPr>
        <p:spPr>
          <a:xfrm>
            <a:off x="9765031" y="4583429"/>
            <a:ext cx="2426972" cy="2274571"/>
          </a:xfrm>
          <a:custGeom>
            <a:avLst/>
            <a:gdLst>
              <a:gd name="connsiteX0" fmla="*/ 0 w 4854576"/>
              <a:gd name="connsiteY0" fmla="*/ 0 h 4549140"/>
              <a:gd name="connsiteX1" fmla="*/ 4854576 w 4854576"/>
              <a:gd name="connsiteY1" fmla="*/ 0 h 4549140"/>
              <a:gd name="connsiteX2" fmla="*/ 4854576 w 4854576"/>
              <a:gd name="connsiteY2" fmla="*/ 4549140 h 4549140"/>
              <a:gd name="connsiteX3" fmla="*/ 0 w 4854576"/>
              <a:gd name="connsiteY3" fmla="*/ 4549140 h 4549140"/>
            </a:gdLst>
            <a:ahLst/>
            <a:cxnLst>
              <a:cxn ang="0">
                <a:pos x="connsiteX0" y="connsiteY0"/>
              </a:cxn>
              <a:cxn ang="0">
                <a:pos x="connsiteX1" y="connsiteY1"/>
              </a:cxn>
              <a:cxn ang="0">
                <a:pos x="connsiteX2" y="connsiteY2"/>
              </a:cxn>
              <a:cxn ang="0">
                <a:pos x="connsiteX3" y="connsiteY3"/>
              </a:cxn>
            </a:cxnLst>
            <a:rect l="l" t="t" r="r" b="b"/>
            <a:pathLst>
              <a:path w="4854576" h="4549140">
                <a:moveTo>
                  <a:pt x="0" y="0"/>
                </a:moveTo>
                <a:lnTo>
                  <a:pt x="4854576" y="0"/>
                </a:lnTo>
                <a:lnTo>
                  <a:pt x="4854576" y="4549140"/>
                </a:lnTo>
                <a:lnTo>
                  <a:pt x="0" y="454914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2136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strVal val="4/3*#ppt_w"/>
                                          </p:val>
                                        </p:tav>
                                        <p:tav tm="100000">
                                          <p:val>
                                            <p:strVal val="#ppt_w"/>
                                          </p:val>
                                        </p:tav>
                                      </p:tavLst>
                                    </p:anim>
                                    <p:anim calcmode="lin" valueType="num">
                                      <p:cBhvr>
                                        <p:cTn id="8" dur="500" fill="hold"/>
                                        <p:tgtEl>
                                          <p:spTgt spid="9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85"/>
                                        </p:tgtEl>
                                        <p:attrNameLst>
                                          <p:attrName>style.visibility</p:attrName>
                                        </p:attrNameLst>
                                      </p:cBhvr>
                                      <p:to>
                                        <p:strVal val="visible"/>
                                      </p:to>
                                    </p:set>
                                    <p:anim calcmode="lin" valueType="num">
                                      <p:cBhvr>
                                        <p:cTn id="11" dur="500" fill="hold"/>
                                        <p:tgtEl>
                                          <p:spTgt spid="85"/>
                                        </p:tgtEl>
                                        <p:attrNameLst>
                                          <p:attrName>ppt_w</p:attrName>
                                        </p:attrNameLst>
                                      </p:cBhvr>
                                      <p:tavLst>
                                        <p:tav tm="0">
                                          <p:val>
                                            <p:strVal val="4/3*#ppt_w"/>
                                          </p:val>
                                        </p:tav>
                                        <p:tav tm="100000">
                                          <p:val>
                                            <p:strVal val="#ppt_w"/>
                                          </p:val>
                                        </p:tav>
                                      </p:tavLst>
                                    </p:anim>
                                    <p:anim calcmode="lin" valueType="num">
                                      <p:cBhvr>
                                        <p:cTn id="12" dur="500" fill="hold"/>
                                        <p:tgtEl>
                                          <p:spTgt spid="85"/>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86"/>
                                        </p:tgtEl>
                                        <p:attrNameLst>
                                          <p:attrName>style.visibility</p:attrName>
                                        </p:attrNameLst>
                                      </p:cBhvr>
                                      <p:to>
                                        <p:strVal val="visible"/>
                                      </p:to>
                                    </p:set>
                                    <p:anim calcmode="lin" valueType="num">
                                      <p:cBhvr>
                                        <p:cTn id="15" dur="500" fill="hold"/>
                                        <p:tgtEl>
                                          <p:spTgt spid="86"/>
                                        </p:tgtEl>
                                        <p:attrNameLst>
                                          <p:attrName>ppt_w</p:attrName>
                                        </p:attrNameLst>
                                      </p:cBhvr>
                                      <p:tavLst>
                                        <p:tav tm="0">
                                          <p:val>
                                            <p:strVal val="4/3*#ppt_w"/>
                                          </p:val>
                                        </p:tav>
                                        <p:tav tm="100000">
                                          <p:val>
                                            <p:strVal val="#ppt_w"/>
                                          </p:val>
                                        </p:tav>
                                      </p:tavLst>
                                    </p:anim>
                                    <p:anim calcmode="lin" valueType="num">
                                      <p:cBhvr>
                                        <p:cTn id="16" dur="500" fill="hold"/>
                                        <p:tgtEl>
                                          <p:spTgt spid="86"/>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87"/>
                                        </p:tgtEl>
                                        <p:attrNameLst>
                                          <p:attrName>style.visibility</p:attrName>
                                        </p:attrNameLst>
                                      </p:cBhvr>
                                      <p:to>
                                        <p:strVal val="visible"/>
                                      </p:to>
                                    </p:set>
                                    <p:anim calcmode="lin" valueType="num">
                                      <p:cBhvr>
                                        <p:cTn id="19" dur="500" fill="hold"/>
                                        <p:tgtEl>
                                          <p:spTgt spid="87"/>
                                        </p:tgtEl>
                                        <p:attrNameLst>
                                          <p:attrName>ppt_w</p:attrName>
                                        </p:attrNameLst>
                                      </p:cBhvr>
                                      <p:tavLst>
                                        <p:tav tm="0">
                                          <p:val>
                                            <p:strVal val="4/3*#ppt_w"/>
                                          </p:val>
                                        </p:tav>
                                        <p:tav tm="100000">
                                          <p:val>
                                            <p:strVal val="#ppt_w"/>
                                          </p:val>
                                        </p:tav>
                                      </p:tavLst>
                                    </p:anim>
                                    <p:anim calcmode="lin" valueType="num">
                                      <p:cBhvr>
                                        <p:cTn id="20" dur="500" fill="hold"/>
                                        <p:tgtEl>
                                          <p:spTgt spid="87"/>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4/3*#ppt_w"/>
                                          </p:val>
                                        </p:tav>
                                        <p:tav tm="100000">
                                          <p:val>
                                            <p:strVal val="#ppt_w"/>
                                          </p:val>
                                        </p:tav>
                                      </p:tavLst>
                                    </p:anim>
                                    <p:anim calcmode="lin" valueType="num">
                                      <p:cBhvr>
                                        <p:cTn id="24" dur="500" fill="hold"/>
                                        <p:tgtEl>
                                          <p:spTgt spid="92"/>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strVal val="4/3*#ppt_w"/>
                                          </p:val>
                                        </p:tav>
                                        <p:tav tm="100000">
                                          <p:val>
                                            <p:strVal val="#ppt_w"/>
                                          </p:val>
                                        </p:tav>
                                      </p:tavLst>
                                    </p:anim>
                                    <p:anim calcmode="lin" valueType="num">
                                      <p:cBhvr>
                                        <p:cTn id="28" dur="500" fill="hold"/>
                                        <p:tgtEl>
                                          <p:spTgt spid="97"/>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96"/>
                                        </p:tgtEl>
                                        <p:attrNameLst>
                                          <p:attrName>style.visibility</p:attrName>
                                        </p:attrNameLst>
                                      </p:cBhvr>
                                      <p:to>
                                        <p:strVal val="visible"/>
                                      </p:to>
                                    </p:set>
                                    <p:anim calcmode="lin" valueType="num">
                                      <p:cBhvr>
                                        <p:cTn id="31" dur="500" fill="hold"/>
                                        <p:tgtEl>
                                          <p:spTgt spid="96"/>
                                        </p:tgtEl>
                                        <p:attrNameLst>
                                          <p:attrName>ppt_w</p:attrName>
                                        </p:attrNameLst>
                                      </p:cBhvr>
                                      <p:tavLst>
                                        <p:tav tm="0">
                                          <p:val>
                                            <p:strVal val="4/3*#ppt_w"/>
                                          </p:val>
                                        </p:tav>
                                        <p:tav tm="100000">
                                          <p:val>
                                            <p:strVal val="#ppt_w"/>
                                          </p:val>
                                        </p:tav>
                                      </p:tavLst>
                                    </p:anim>
                                    <p:anim calcmode="lin" valueType="num">
                                      <p:cBhvr>
                                        <p:cTn id="32" dur="500" fill="hold"/>
                                        <p:tgtEl>
                                          <p:spTgt spid="9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95"/>
                                        </p:tgtEl>
                                        <p:attrNameLst>
                                          <p:attrName>style.visibility</p:attrName>
                                        </p:attrNameLst>
                                      </p:cBhvr>
                                      <p:to>
                                        <p:strVal val="visible"/>
                                      </p:to>
                                    </p:set>
                                    <p:anim calcmode="lin" valueType="num">
                                      <p:cBhvr>
                                        <p:cTn id="35" dur="500" fill="hold"/>
                                        <p:tgtEl>
                                          <p:spTgt spid="95"/>
                                        </p:tgtEl>
                                        <p:attrNameLst>
                                          <p:attrName>ppt_w</p:attrName>
                                        </p:attrNameLst>
                                      </p:cBhvr>
                                      <p:tavLst>
                                        <p:tav tm="0">
                                          <p:val>
                                            <p:strVal val="4/3*#ppt_w"/>
                                          </p:val>
                                        </p:tav>
                                        <p:tav tm="100000">
                                          <p:val>
                                            <p:strVal val="#ppt_w"/>
                                          </p:val>
                                        </p:tav>
                                      </p:tavLst>
                                    </p:anim>
                                    <p:anim calcmode="lin" valueType="num">
                                      <p:cBhvr>
                                        <p:cTn id="36" dur="500" fill="hold"/>
                                        <p:tgtEl>
                                          <p:spTgt spid="95"/>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89"/>
                                        </p:tgtEl>
                                        <p:attrNameLst>
                                          <p:attrName>style.visibility</p:attrName>
                                        </p:attrNameLst>
                                      </p:cBhvr>
                                      <p:to>
                                        <p:strVal val="visible"/>
                                      </p:to>
                                    </p:set>
                                    <p:anim calcmode="lin" valueType="num">
                                      <p:cBhvr>
                                        <p:cTn id="39" dur="500" fill="hold"/>
                                        <p:tgtEl>
                                          <p:spTgt spid="89"/>
                                        </p:tgtEl>
                                        <p:attrNameLst>
                                          <p:attrName>ppt_w</p:attrName>
                                        </p:attrNameLst>
                                      </p:cBhvr>
                                      <p:tavLst>
                                        <p:tav tm="0">
                                          <p:val>
                                            <p:strVal val="4/3*#ppt_w"/>
                                          </p:val>
                                        </p:tav>
                                        <p:tav tm="100000">
                                          <p:val>
                                            <p:strVal val="#ppt_w"/>
                                          </p:val>
                                        </p:tav>
                                      </p:tavLst>
                                    </p:anim>
                                    <p:anim calcmode="lin" valueType="num">
                                      <p:cBhvr>
                                        <p:cTn id="40" dur="500" fill="hold"/>
                                        <p:tgtEl>
                                          <p:spTgt spid="89"/>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84"/>
                                        </p:tgtEl>
                                        <p:attrNameLst>
                                          <p:attrName>style.visibility</p:attrName>
                                        </p:attrNameLst>
                                      </p:cBhvr>
                                      <p:to>
                                        <p:strVal val="visible"/>
                                      </p:to>
                                    </p:set>
                                    <p:anim calcmode="lin" valueType="num">
                                      <p:cBhvr>
                                        <p:cTn id="43" dur="500" fill="hold"/>
                                        <p:tgtEl>
                                          <p:spTgt spid="84"/>
                                        </p:tgtEl>
                                        <p:attrNameLst>
                                          <p:attrName>ppt_w</p:attrName>
                                        </p:attrNameLst>
                                      </p:cBhvr>
                                      <p:tavLst>
                                        <p:tav tm="0">
                                          <p:val>
                                            <p:strVal val="4/3*#ppt_w"/>
                                          </p:val>
                                        </p:tav>
                                        <p:tav tm="100000">
                                          <p:val>
                                            <p:strVal val="#ppt_w"/>
                                          </p:val>
                                        </p:tav>
                                      </p:tavLst>
                                    </p:anim>
                                    <p:anim calcmode="lin" valueType="num">
                                      <p:cBhvr>
                                        <p:cTn id="44" dur="500" fill="hold"/>
                                        <p:tgtEl>
                                          <p:spTgt spid="84"/>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88"/>
                                        </p:tgtEl>
                                        <p:attrNameLst>
                                          <p:attrName>style.visibility</p:attrName>
                                        </p:attrNameLst>
                                      </p:cBhvr>
                                      <p:to>
                                        <p:strVal val="visible"/>
                                      </p:to>
                                    </p:set>
                                    <p:anim calcmode="lin" valueType="num">
                                      <p:cBhvr>
                                        <p:cTn id="47" dur="500" fill="hold"/>
                                        <p:tgtEl>
                                          <p:spTgt spid="88"/>
                                        </p:tgtEl>
                                        <p:attrNameLst>
                                          <p:attrName>ppt_w</p:attrName>
                                        </p:attrNameLst>
                                      </p:cBhvr>
                                      <p:tavLst>
                                        <p:tav tm="0">
                                          <p:val>
                                            <p:strVal val="4/3*#ppt_w"/>
                                          </p:val>
                                        </p:tav>
                                        <p:tav tm="100000">
                                          <p:val>
                                            <p:strVal val="#ppt_w"/>
                                          </p:val>
                                        </p:tav>
                                      </p:tavLst>
                                    </p:anim>
                                    <p:anim calcmode="lin" valueType="num">
                                      <p:cBhvr>
                                        <p:cTn id="48" dur="500" fill="hold"/>
                                        <p:tgtEl>
                                          <p:spTgt spid="88"/>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93"/>
                                        </p:tgtEl>
                                        <p:attrNameLst>
                                          <p:attrName>style.visibility</p:attrName>
                                        </p:attrNameLst>
                                      </p:cBhvr>
                                      <p:to>
                                        <p:strVal val="visible"/>
                                      </p:to>
                                    </p:set>
                                    <p:anim calcmode="lin" valueType="num">
                                      <p:cBhvr>
                                        <p:cTn id="51" dur="500" fill="hold"/>
                                        <p:tgtEl>
                                          <p:spTgt spid="93"/>
                                        </p:tgtEl>
                                        <p:attrNameLst>
                                          <p:attrName>ppt_w</p:attrName>
                                        </p:attrNameLst>
                                      </p:cBhvr>
                                      <p:tavLst>
                                        <p:tav tm="0">
                                          <p:val>
                                            <p:strVal val="4/3*#ppt_w"/>
                                          </p:val>
                                        </p:tav>
                                        <p:tav tm="100000">
                                          <p:val>
                                            <p:strVal val="#ppt_w"/>
                                          </p:val>
                                        </p:tav>
                                      </p:tavLst>
                                    </p:anim>
                                    <p:anim calcmode="lin" valueType="num">
                                      <p:cBhvr>
                                        <p:cTn id="52" dur="500" fill="hold"/>
                                        <p:tgtEl>
                                          <p:spTgt spid="9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2" grpId="0" animBg="1"/>
      <p:bldP spid="93" grpId="0" animBg="1"/>
      <p:bldP spid="95" grpId="0" animBg="1"/>
      <p:bldP spid="96" grpId="0" animBg="1"/>
      <p:bldP spid="97"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
        <p:nvSpPr>
          <p:cNvPr id="115" name="Picture Placeholder 114">
            <a:extLst>
              <a:ext uri="{FF2B5EF4-FFF2-40B4-BE49-F238E27FC236}">
                <a16:creationId xmlns:a16="http://schemas.microsoft.com/office/drawing/2014/main" id="{2939B95A-6CBF-409F-84B3-42C0839203D0}"/>
              </a:ext>
            </a:extLst>
          </p:cNvPr>
          <p:cNvSpPr>
            <a:spLocks noGrp="1"/>
          </p:cNvSpPr>
          <p:nvPr>
            <p:ph type="pic" sz="quarter" idx="39"/>
          </p:nvPr>
        </p:nvSpPr>
        <p:spPr>
          <a:xfrm>
            <a:off x="6" y="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16" name="Picture Placeholder 115">
            <a:extLst>
              <a:ext uri="{FF2B5EF4-FFF2-40B4-BE49-F238E27FC236}">
                <a16:creationId xmlns:a16="http://schemas.microsoft.com/office/drawing/2014/main" id="{AB40BECF-EB5B-43F0-9FB0-D40B193417E1}"/>
              </a:ext>
            </a:extLst>
          </p:cNvPr>
          <p:cNvSpPr>
            <a:spLocks noGrp="1"/>
          </p:cNvSpPr>
          <p:nvPr>
            <p:ph type="pic" sz="quarter" idx="40"/>
          </p:nvPr>
        </p:nvSpPr>
        <p:spPr>
          <a:xfrm>
            <a:off x="2033990" y="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18" name="Picture Placeholder 117">
            <a:extLst>
              <a:ext uri="{FF2B5EF4-FFF2-40B4-BE49-F238E27FC236}">
                <a16:creationId xmlns:a16="http://schemas.microsoft.com/office/drawing/2014/main" id="{53AB5C98-F720-42C1-B036-26353EA021E3}"/>
              </a:ext>
            </a:extLst>
          </p:cNvPr>
          <p:cNvSpPr>
            <a:spLocks noGrp="1"/>
          </p:cNvSpPr>
          <p:nvPr>
            <p:ph type="pic" sz="quarter" idx="42"/>
          </p:nvPr>
        </p:nvSpPr>
        <p:spPr>
          <a:xfrm>
            <a:off x="6101956" y="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19" name="Picture Placeholder 118">
            <a:extLst>
              <a:ext uri="{FF2B5EF4-FFF2-40B4-BE49-F238E27FC236}">
                <a16:creationId xmlns:a16="http://schemas.microsoft.com/office/drawing/2014/main" id="{A7B7ADEA-629D-47FB-960D-A1F8AC8D6DA6}"/>
              </a:ext>
            </a:extLst>
          </p:cNvPr>
          <p:cNvSpPr>
            <a:spLocks noGrp="1"/>
          </p:cNvSpPr>
          <p:nvPr>
            <p:ph type="pic" sz="quarter" idx="43"/>
          </p:nvPr>
        </p:nvSpPr>
        <p:spPr>
          <a:xfrm>
            <a:off x="8135938" y="3"/>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0" name="Picture Placeholder 119">
            <a:extLst>
              <a:ext uri="{FF2B5EF4-FFF2-40B4-BE49-F238E27FC236}">
                <a16:creationId xmlns:a16="http://schemas.microsoft.com/office/drawing/2014/main" id="{4F9312AB-9B7D-4B09-959E-75FF662CDFFD}"/>
              </a:ext>
            </a:extLst>
          </p:cNvPr>
          <p:cNvSpPr>
            <a:spLocks noGrp="1"/>
          </p:cNvSpPr>
          <p:nvPr>
            <p:ph type="pic" sz="quarter" idx="44"/>
          </p:nvPr>
        </p:nvSpPr>
        <p:spPr>
          <a:xfrm>
            <a:off x="10169921" y="3"/>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2" name="Picture Placeholder 121">
            <a:extLst>
              <a:ext uri="{FF2B5EF4-FFF2-40B4-BE49-F238E27FC236}">
                <a16:creationId xmlns:a16="http://schemas.microsoft.com/office/drawing/2014/main" id="{C21CF143-7CE8-4EDB-8F5B-1EAA4F3EB3D9}"/>
              </a:ext>
            </a:extLst>
          </p:cNvPr>
          <p:cNvSpPr>
            <a:spLocks noGrp="1"/>
          </p:cNvSpPr>
          <p:nvPr>
            <p:ph type="pic" sz="quarter" idx="46"/>
          </p:nvPr>
        </p:nvSpPr>
        <p:spPr>
          <a:xfrm>
            <a:off x="2033990"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3" name="Picture Placeholder 122">
            <a:extLst>
              <a:ext uri="{FF2B5EF4-FFF2-40B4-BE49-F238E27FC236}">
                <a16:creationId xmlns:a16="http://schemas.microsoft.com/office/drawing/2014/main" id="{676C95BA-1B92-4AF1-A0AD-7D39D1802849}"/>
              </a:ext>
            </a:extLst>
          </p:cNvPr>
          <p:cNvSpPr>
            <a:spLocks noGrp="1"/>
          </p:cNvSpPr>
          <p:nvPr>
            <p:ph type="pic" sz="quarter" idx="47"/>
          </p:nvPr>
        </p:nvSpPr>
        <p:spPr>
          <a:xfrm>
            <a:off x="4067974"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4" name="Picture Placeholder 123">
            <a:extLst>
              <a:ext uri="{FF2B5EF4-FFF2-40B4-BE49-F238E27FC236}">
                <a16:creationId xmlns:a16="http://schemas.microsoft.com/office/drawing/2014/main" id="{09B06827-9EF7-4EC9-88E0-7E5D47719289}"/>
              </a:ext>
            </a:extLst>
          </p:cNvPr>
          <p:cNvSpPr>
            <a:spLocks noGrp="1"/>
          </p:cNvSpPr>
          <p:nvPr>
            <p:ph type="pic" sz="quarter" idx="48"/>
          </p:nvPr>
        </p:nvSpPr>
        <p:spPr>
          <a:xfrm>
            <a:off x="6101956" y="1717716"/>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6" name="Picture Placeholder 125">
            <a:extLst>
              <a:ext uri="{FF2B5EF4-FFF2-40B4-BE49-F238E27FC236}">
                <a16:creationId xmlns:a16="http://schemas.microsoft.com/office/drawing/2014/main" id="{24D86F31-D54B-49AB-BB38-E9ACE3B86956}"/>
              </a:ext>
            </a:extLst>
          </p:cNvPr>
          <p:cNvSpPr>
            <a:spLocks noGrp="1"/>
          </p:cNvSpPr>
          <p:nvPr>
            <p:ph type="pic" sz="quarter" idx="50"/>
          </p:nvPr>
        </p:nvSpPr>
        <p:spPr>
          <a:xfrm>
            <a:off x="10169921" y="1717716"/>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7" name="Picture Placeholder 126">
            <a:extLst>
              <a:ext uri="{FF2B5EF4-FFF2-40B4-BE49-F238E27FC236}">
                <a16:creationId xmlns:a16="http://schemas.microsoft.com/office/drawing/2014/main" id="{49C7DD07-2040-4ADB-A7E0-F22A03458583}"/>
              </a:ext>
            </a:extLst>
          </p:cNvPr>
          <p:cNvSpPr>
            <a:spLocks noGrp="1"/>
          </p:cNvSpPr>
          <p:nvPr>
            <p:ph type="pic" sz="quarter" idx="51"/>
          </p:nvPr>
        </p:nvSpPr>
        <p:spPr>
          <a:xfrm>
            <a:off x="6" y="343543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28" name="Picture Placeholder 127">
            <a:extLst>
              <a:ext uri="{FF2B5EF4-FFF2-40B4-BE49-F238E27FC236}">
                <a16:creationId xmlns:a16="http://schemas.microsoft.com/office/drawing/2014/main" id="{0A16FB21-FEDC-4115-B682-77804B1F1599}"/>
              </a:ext>
            </a:extLst>
          </p:cNvPr>
          <p:cNvSpPr>
            <a:spLocks noGrp="1"/>
          </p:cNvSpPr>
          <p:nvPr>
            <p:ph type="pic" sz="quarter" idx="52"/>
          </p:nvPr>
        </p:nvSpPr>
        <p:spPr>
          <a:xfrm>
            <a:off x="2033990" y="343543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0" name="Picture Placeholder 129">
            <a:extLst>
              <a:ext uri="{FF2B5EF4-FFF2-40B4-BE49-F238E27FC236}">
                <a16:creationId xmlns:a16="http://schemas.microsoft.com/office/drawing/2014/main" id="{09FBAFEB-6675-4992-9F59-3CDEEB06C1E2}"/>
              </a:ext>
            </a:extLst>
          </p:cNvPr>
          <p:cNvSpPr>
            <a:spLocks noGrp="1"/>
          </p:cNvSpPr>
          <p:nvPr>
            <p:ph type="pic" sz="quarter" idx="54"/>
          </p:nvPr>
        </p:nvSpPr>
        <p:spPr>
          <a:xfrm>
            <a:off x="6101956" y="3435430"/>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1" name="Picture Placeholder 130">
            <a:extLst>
              <a:ext uri="{FF2B5EF4-FFF2-40B4-BE49-F238E27FC236}">
                <a16:creationId xmlns:a16="http://schemas.microsoft.com/office/drawing/2014/main" id="{73DE433A-65DB-4D80-BEBA-C0E98C0B13CD}"/>
              </a:ext>
            </a:extLst>
          </p:cNvPr>
          <p:cNvSpPr>
            <a:spLocks noGrp="1"/>
          </p:cNvSpPr>
          <p:nvPr>
            <p:ph type="pic" sz="quarter" idx="55"/>
          </p:nvPr>
        </p:nvSpPr>
        <p:spPr>
          <a:xfrm>
            <a:off x="8135938" y="3435430"/>
            <a:ext cx="2022081" cy="1704861"/>
          </a:xfrm>
          <a:custGeom>
            <a:avLst/>
            <a:gdLst>
              <a:gd name="connsiteX0" fmla="*/ 0 w 4044688"/>
              <a:gd name="connsiteY0" fmla="*/ 0 h 3409723"/>
              <a:gd name="connsiteX1" fmla="*/ 4044688 w 4044688"/>
              <a:gd name="connsiteY1" fmla="*/ 0 h 3409723"/>
              <a:gd name="connsiteX2" fmla="*/ 4044688 w 4044688"/>
              <a:gd name="connsiteY2" fmla="*/ 3409723 h 3409723"/>
              <a:gd name="connsiteX3" fmla="*/ 0 w 4044688"/>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8" h="3409723">
                <a:moveTo>
                  <a:pt x="0" y="0"/>
                </a:moveTo>
                <a:lnTo>
                  <a:pt x="4044688" y="0"/>
                </a:lnTo>
                <a:lnTo>
                  <a:pt x="4044688"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3" name="Picture Placeholder 132">
            <a:extLst>
              <a:ext uri="{FF2B5EF4-FFF2-40B4-BE49-F238E27FC236}">
                <a16:creationId xmlns:a16="http://schemas.microsoft.com/office/drawing/2014/main" id="{1C48A930-F2CC-46AD-B2D2-40758BAF99DC}"/>
              </a:ext>
            </a:extLst>
          </p:cNvPr>
          <p:cNvSpPr>
            <a:spLocks noGrp="1"/>
          </p:cNvSpPr>
          <p:nvPr>
            <p:ph type="pic" sz="quarter" idx="57"/>
          </p:nvPr>
        </p:nvSpPr>
        <p:spPr>
          <a:xfrm>
            <a:off x="6" y="515314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5" name="Picture Placeholder 134">
            <a:extLst>
              <a:ext uri="{FF2B5EF4-FFF2-40B4-BE49-F238E27FC236}">
                <a16:creationId xmlns:a16="http://schemas.microsoft.com/office/drawing/2014/main" id="{FF796C8D-5331-4731-A404-B7B2D5A9E529}"/>
              </a:ext>
            </a:extLst>
          </p:cNvPr>
          <p:cNvSpPr>
            <a:spLocks noGrp="1"/>
          </p:cNvSpPr>
          <p:nvPr>
            <p:ph type="pic" sz="quarter" idx="59"/>
          </p:nvPr>
        </p:nvSpPr>
        <p:spPr>
          <a:xfrm>
            <a:off x="4067974" y="515314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6" name="Picture Placeholder 135">
            <a:extLst>
              <a:ext uri="{FF2B5EF4-FFF2-40B4-BE49-F238E27FC236}">
                <a16:creationId xmlns:a16="http://schemas.microsoft.com/office/drawing/2014/main" id="{7F0BA582-E839-40B1-9A4B-DFE0D1A9D75F}"/>
              </a:ext>
            </a:extLst>
          </p:cNvPr>
          <p:cNvSpPr>
            <a:spLocks noGrp="1"/>
          </p:cNvSpPr>
          <p:nvPr>
            <p:ph type="pic" sz="quarter" idx="60"/>
          </p:nvPr>
        </p:nvSpPr>
        <p:spPr>
          <a:xfrm>
            <a:off x="6101956" y="5153143"/>
            <a:ext cx="2022081" cy="1704861"/>
          </a:xfrm>
          <a:custGeom>
            <a:avLst/>
            <a:gdLst>
              <a:gd name="connsiteX0" fmla="*/ 0 w 4044689"/>
              <a:gd name="connsiteY0" fmla="*/ 0 h 3409723"/>
              <a:gd name="connsiteX1" fmla="*/ 4044689 w 4044689"/>
              <a:gd name="connsiteY1" fmla="*/ 0 h 3409723"/>
              <a:gd name="connsiteX2" fmla="*/ 4044689 w 4044689"/>
              <a:gd name="connsiteY2" fmla="*/ 3409723 h 3409723"/>
              <a:gd name="connsiteX3" fmla="*/ 0 w 4044689"/>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89" h="3409723">
                <a:moveTo>
                  <a:pt x="0" y="0"/>
                </a:moveTo>
                <a:lnTo>
                  <a:pt x="4044689" y="0"/>
                </a:lnTo>
                <a:lnTo>
                  <a:pt x="4044689"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
        <p:nvSpPr>
          <p:cNvPr id="139" name="Picture Placeholder 138">
            <a:extLst>
              <a:ext uri="{FF2B5EF4-FFF2-40B4-BE49-F238E27FC236}">
                <a16:creationId xmlns:a16="http://schemas.microsoft.com/office/drawing/2014/main" id="{9376C177-5763-401A-9E03-56709766AA9F}"/>
              </a:ext>
            </a:extLst>
          </p:cNvPr>
          <p:cNvSpPr>
            <a:spLocks noGrp="1"/>
          </p:cNvSpPr>
          <p:nvPr>
            <p:ph type="pic" sz="quarter" idx="62"/>
          </p:nvPr>
        </p:nvSpPr>
        <p:spPr>
          <a:xfrm>
            <a:off x="10169921" y="5153143"/>
            <a:ext cx="2022081" cy="1704861"/>
          </a:xfrm>
          <a:custGeom>
            <a:avLst/>
            <a:gdLst>
              <a:gd name="connsiteX0" fmla="*/ 0 w 4044690"/>
              <a:gd name="connsiteY0" fmla="*/ 0 h 3409723"/>
              <a:gd name="connsiteX1" fmla="*/ 4044690 w 4044690"/>
              <a:gd name="connsiteY1" fmla="*/ 0 h 3409723"/>
              <a:gd name="connsiteX2" fmla="*/ 4044690 w 4044690"/>
              <a:gd name="connsiteY2" fmla="*/ 3409723 h 3409723"/>
              <a:gd name="connsiteX3" fmla="*/ 0 w 4044690"/>
              <a:gd name="connsiteY3" fmla="*/ 3409723 h 3409723"/>
            </a:gdLst>
            <a:ahLst/>
            <a:cxnLst>
              <a:cxn ang="0">
                <a:pos x="connsiteX0" y="connsiteY0"/>
              </a:cxn>
              <a:cxn ang="0">
                <a:pos x="connsiteX1" y="connsiteY1"/>
              </a:cxn>
              <a:cxn ang="0">
                <a:pos x="connsiteX2" y="connsiteY2"/>
              </a:cxn>
              <a:cxn ang="0">
                <a:pos x="connsiteX3" y="connsiteY3"/>
              </a:cxn>
            </a:cxnLst>
            <a:rect l="l" t="t" r="r" b="b"/>
            <a:pathLst>
              <a:path w="4044690" h="3409723">
                <a:moveTo>
                  <a:pt x="0" y="0"/>
                </a:moveTo>
                <a:lnTo>
                  <a:pt x="4044690" y="0"/>
                </a:lnTo>
                <a:lnTo>
                  <a:pt x="4044690" y="3409723"/>
                </a:lnTo>
                <a:lnTo>
                  <a:pt x="0" y="3409723"/>
                </a:lnTo>
                <a:close/>
              </a:path>
            </a:pathLst>
          </a:custGeom>
          <a:pattFill prst="pct60">
            <a:fgClr>
              <a:srgbClr val="FFFFFF"/>
            </a:fgClr>
            <a:bgClr>
              <a:srgbClr val="E6E9EE"/>
            </a:bgClr>
          </a:pattFill>
        </p:spPr>
        <p:txBody>
          <a:bodyPr anchor="ctr"/>
          <a:lstStyle>
            <a:lvl1pPr>
              <a:defRPr lang="en-US" sz="1125"/>
            </a:lvl1pPr>
          </a:lstStyle>
          <a:p>
            <a:pPr lvl="0"/>
            <a:endParaRPr lang="en-US"/>
          </a:p>
        </p:txBody>
      </p:sp>
    </p:spTree>
    <p:extLst>
      <p:ext uri="{BB962C8B-B14F-4D97-AF65-F5344CB8AC3E}">
        <p14:creationId xmlns:p14="http://schemas.microsoft.com/office/powerpoint/2010/main" val="686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strVal val="4/3*#ppt_w"/>
                                          </p:val>
                                        </p:tav>
                                        <p:tav tm="100000">
                                          <p:val>
                                            <p:strVal val="#ppt_w"/>
                                          </p:val>
                                        </p:tav>
                                      </p:tavLst>
                                    </p:anim>
                                    <p:anim calcmode="lin" valueType="num">
                                      <p:cBhvr>
                                        <p:cTn id="8" dur="500" fill="hold"/>
                                        <p:tgtEl>
                                          <p:spTgt spid="13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strVal val="4/3*#ppt_w"/>
                                          </p:val>
                                        </p:tav>
                                        <p:tav tm="100000">
                                          <p:val>
                                            <p:strVal val="#ppt_w"/>
                                          </p:val>
                                        </p:tav>
                                      </p:tavLst>
                                    </p:anim>
                                    <p:anim calcmode="lin" valueType="num">
                                      <p:cBhvr>
                                        <p:cTn id="12" dur="500" fill="hold"/>
                                        <p:tgtEl>
                                          <p:spTgt spid="124"/>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strVal val="4/3*#ppt_w"/>
                                          </p:val>
                                        </p:tav>
                                        <p:tav tm="100000">
                                          <p:val>
                                            <p:strVal val="#ppt_w"/>
                                          </p:val>
                                        </p:tav>
                                      </p:tavLst>
                                    </p:anim>
                                    <p:anim calcmode="lin" valueType="num">
                                      <p:cBhvr>
                                        <p:cTn id="16" dur="500" fill="hold"/>
                                        <p:tgtEl>
                                          <p:spTgt spid="12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strVal val="4/3*#ppt_w"/>
                                          </p:val>
                                        </p:tav>
                                        <p:tav tm="100000">
                                          <p:val>
                                            <p:strVal val="#ppt_w"/>
                                          </p:val>
                                        </p:tav>
                                      </p:tavLst>
                                    </p:anim>
                                    <p:anim calcmode="lin" valueType="num">
                                      <p:cBhvr>
                                        <p:cTn id="20" dur="500" fill="hold"/>
                                        <p:tgtEl>
                                          <p:spTgt spid="122"/>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128"/>
                                        </p:tgtEl>
                                        <p:attrNameLst>
                                          <p:attrName>style.visibility</p:attrName>
                                        </p:attrNameLst>
                                      </p:cBhvr>
                                      <p:to>
                                        <p:strVal val="visible"/>
                                      </p:to>
                                    </p:set>
                                    <p:anim calcmode="lin" valueType="num">
                                      <p:cBhvr>
                                        <p:cTn id="23" dur="500" fill="hold"/>
                                        <p:tgtEl>
                                          <p:spTgt spid="128"/>
                                        </p:tgtEl>
                                        <p:attrNameLst>
                                          <p:attrName>ppt_w</p:attrName>
                                        </p:attrNameLst>
                                      </p:cBhvr>
                                      <p:tavLst>
                                        <p:tav tm="0">
                                          <p:val>
                                            <p:strVal val="4/3*#ppt_w"/>
                                          </p:val>
                                        </p:tav>
                                        <p:tav tm="100000">
                                          <p:val>
                                            <p:strVal val="#ppt_w"/>
                                          </p:val>
                                        </p:tav>
                                      </p:tavLst>
                                    </p:anim>
                                    <p:anim calcmode="lin" valueType="num">
                                      <p:cBhvr>
                                        <p:cTn id="24" dur="500" fill="hold"/>
                                        <p:tgtEl>
                                          <p:spTgt spid="128"/>
                                        </p:tgtEl>
                                        <p:attrNameLst>
                                          <p:attrName>ppt_h</p:attrName>
                                        </p:attrNameLst>
                                      </p:cBhvr>
                                      <p:tavLst>
                                        <p:tav tm="0">
                                          <p:val>
                                            <p:strVal val="4/3*#ppt_h"/>
                                          </p:val>
                                        </p:tav>
                                        <p:tav tm="100000">
                                          <p:val>
                                            <p:strVal val="#ppt_h"/>
                                          </p:val>
                                        </p:tav>
                                      </p:tavLst>
                                    </p:anim>
                                  </p:childTnLst>
                                </p:cTn>
                              </p:par>
                              <p:par>
                                <p:cTn id="25" presetID="23" presetClass="entr" presetSubtype="288" fill="hold" grpId="0" nodeType="withEffect">
                                  <p:stCondLst>
                                    <p:cond delay="500"/>
                                  </p:stCondLst>
                                  <p:childTnLst>
                                    <p:set>
                                      <p:cBhvr>
                                        <p:cTn id="26" dur="1" fill="hold">
                                          <p:stCondLst>
                                            <p:cond delay="0"/>
                                          </p:stCondLst>
                                        </p:cTn>
                                        <p:tgtEl>
                                          <p:spTgt spid="135"/>
                                        </p:tgtEl>
                                        <p:attrNameLst>
                                          <p:attrName>style.visibility</p:attrName>
                                        </p:attrNameLst>
                                      </p:cBhvr>
                                      <p:to>
                                        <p:strVal val="visible"/>
                                      </p:to>
                                    </p:set>
                                    <p:anim calcmode="lin" valueType="num">
                                      <p:cBhvr>
                                        <p:cTn id="27" dur="500" fill="hold"/>
                                        <p:tgtEl>
                                          <p:spTgt spid="135"/>
                                        </p:tgtEl>
                                        <p:attrNameLst>
                                          <p:attrName>ppt_w</p:attrName>
                                        </p:attrNameLst>
                                      </p:cBhvr>
                                      <p:tavLst>
                                        <p:tav tm="0">
                                          <p:val>
                                            <p:strVal val="4/3*#ppt_w"/>
                                          </p:val>
                                        </p:tav>
                                        <p:tav tm="100000">
                                          <p:val>
                                            <p:strVal val="#ppt_w"/>
                                          </p:val>
                                        </p:tav>
                                      </p:tavLst>
                                    </p:anim>
                                    <p:anim calcmode="lin" valueType="num">
                                      <p:cBhvr>
                                        <p:cTn id="28" dur="500" fill="hold"/>
                                        <p:tgtEl>
                                          <p:spTgt spid="135"/>
                                        </p:tgtEl>
                                        <p:attrNameLst>
                                          <p:attrName>ppt_h</p:attrName>
                                        </p:attrNameLst>
                                      </p:cBhvr>
                                      <p:tavLst>
                                        <p:tav tm="0">
                                          <p:val>
                                            <p:strVal val="4/3*#ppt_h"/>
                                          </p:val>
                                        </p:tav>
                                        <p:tav tm="100000">
                                          <p:val>
                                            <p:strVal val="#ppt_h"/>
                                          </p:val>
                                        </p:tav>
                                      </p:tavLst>
                                    </p:anim>
                                  </p:childTnLst>
                                </p:cTn>
                              </p:par>
                              <p:par>
                                <p:cTn id="29" presetID="23" presetClass="entr" presetSubtype="288" fill="hold" grpId="0" nodeType="withEffect">
                                  <p:stCondLst>
                                    <p:cond delay="600"/>
                                  </p:stCondLst>
                                  <p:childTnLst>
                                    <p:set>
                                      <p:cBhvr>
                                        <p:cTn id="30" dur="1" fill="hold">
                                          <p:stCondLst>
                                            <p:cond delay="0"/>
                                          </p:stCondLst>
                                        </p:cTn>
                                        <p:tgtEl>
                                          <p:spTgt spid="136"/>
                                        </p:tgtEl>
                                        <p:attrNameLst>
                                          <p:attrName>style.visibility</p:attrName>
                                        </p:attrNameLst>
                                      </p:cBhvr>
                                      <p:to>
                                        <p:strVal val="visible"/>
                                      </p:to>
                                    </p:set>
                                    <p:anim calcmode="lin" valueType="num">
                                      <p:cBhvr>
                                        <p:cTn id="31" dur="500" fill="hold"/>
                                        <p:tgtEl>
                                          <p:spTgt spid="136"/>
                                        </p:tgtEl>
                                        <p:attrNameLst>
                                          <p:attrName>ppt_w</p:attrName>
                                        </p:attrNameLst>
                                      </p:cBhvr>
                                      <p:tavLst>
                                        <p:tav tm="0">
                                          <p:val>
                                            <p:strVal val="4/3*#ppt_w"/>
                                          </p:val>
                                        </p:tav>
                                        <p:tav tm="100000">
                                          <p:val>
                                            <p:strVal val="#ppt_w"/>
                                          </p:val>
                                        </p:tav>
                                      </p:tavLst>
                                    </p:anim>
                                    <p:anim calcmode="lin" valueType="num">
                                      <p:cBhvr>
                                        <p:cTn id="32" dur="500" fill="hold"/>
                                        <p:tgtEl>
                                          <p:spTgt spid="136"/>
                                        </p:tgtEl>
                                        <p:attrNameLst>
                                          <p:attrName>ppt_h</p:attrName>
                                        </p:attrNameLst>
                                      </p:cBhvr>
                                      <p:tavLst>
                                        <p:tav tm="0">
                                          <p:val>
                                            <p:strVal val="4/3*#ppt_h"/>
                                          </p:val>
                                        </p:tav>
                                        <p:tav tm="100000">
                                          <p:val>
                                            <p:strVal val="#ppt_h"/>
                                          </p:val>
                                        </p:tav>
                                      </p:tavLst>
                                    </p:anim>
                                  </p:childTnLst>
                                </p:cTn>
                              </p:par>
                              <p:par>
                                <p:cTn id="33" presetID="23" presetClass="entr" presetSubtype="288" fill="hold" grpId="0" nodeType="withEffect">
                                  <p:stCondLst>
                                    <p:cond delay="700"/>
                                  </p:stCondLst>
                                  <p:childTnLst>
                                    <p:set>
                                      <p:cBhvr>
                                        <p:cTn id="34" dur="1" fill="hold">
                                          <p:stCondLst>
                                            <p:cond delay="0"/>
                                          </p:stCondLst>
                                        </p:cTn>
                                        <p:tgtEl>
                                          <p:spTgt spid="131"/>
                                        </p:tgtEl>
                                        <p:attrNameLst>
                                          <p:attrName>style.visibility</p:attrName>
                                        </p:attrNameLst>
                                      </p:cBhvr>
                                      <p:to>
                                        <p:strVal val="visible"/>
                                      </p:to>
                                    </p:set>
                                    <p:anim calcmode="lin" valueType="num">
                                      <p:cBhvr>
                                        <p:cTn id="35" dur="500" fill="hold"/>
                                        <p:tgtEl>
                                          <p:spTgt spid="131"/>
                                        </p:tgtEl>
                                        <p:attrNameLst>
                                          <p:attrName>ppt_w</p:attrName>
                                        </p:attrNameLst>
                                      </p:cBhvr>
                                      <p:tavLst>
                                        <p:tav tm="0">
                                          <p:val>
                                            <p:strVal val="4/3*#ppt_w"/>
                                          </p:val>
                                        </p:tav>
                                        <p:tav tm="100000">
                                          <p:val>
                                            <p:strVal val="#ppt_w"/>
                                          </p:val>
                                        </p:tav>
                                      </p:tavLst>
                                    </p:anim>
                                    <p:anim calcmode="lin" valueType="num">
                                      <p:cBhvr>
                                        <p:cTn id="36" dur="500" fill="hold"/>
                                        <p:tgtEl>
                                          <p:spTgt spid="131"/>
                                        </p:tgtEl>
                                        <p:attrNameLst>
                                          <p:attrName>ppt_h</p:attrName>
                                        </p:attrNameLst>
                                      </p:cBhvr>
                                      <p:tavLst>
                                        <p:tav tm="0">
                                          <p:val>
                                            <p:strVal val="4/3*#ppt_h"/>
                                          </p:val>
                                        </p:tav>
                                        <p:tav tm="100000">
                                          <p:val>
                                            <p:strVal val="#ppt_h"/>
                                          </p:val>
                                        </p:tav>
                                      </p:tavLst>
                                    </p:anim>
                                  </p:childTnLst>
                                </p:cTn>
                              </p:par>
                              <p:par>
                                <p:cTn id="37" presetID="23" presetClass="entr" presetSubtype="288" fill="hold" grpId="0" nodeType="withEffect">
                                  <p:stCondLst>
                                    <p:cond delay="80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strVal val="4/3*#ppt_w"/>
                                          </p:val>
                                        </p:tav>
                                        <p:tav tm="100000">
                                          <p:val>
                                            <p:strVal val="#ppt_w"/>
                                          </p:val>
                                        </p:tav>
                                      </p:tavLst>
                                    </p:anim>
                                    <p:anim calcmode="lin" valueType="num">
                                      <p:cBhvr>
                                        <p:cTn id="40" dur="500" fill="hold"/>
                                        <p:tgtEl>
                                          <p:spTgt spid="118"/>
                                        </p:tgtEl>
                                        <p:attrNameLst>
                                          <p:attrName>ppt_h</p:attrName>
                                        </p:attrNameLst>
                                      </p:cBhvr>
                                      <p:tavLst>
                                        <p:tav tm="0">
                                          <p:val>
                                            <p:strVal val="4/3*#ppt_h"/>
                                          </p:val>
                                        </p:tav>
                                        <p:tav tm="100000">
                                          <p:val>
                                            <p:strVal val="#ppt_h"/>
                                          </p:val>
                                        </p:tav>
                                      </p:tavLst>
                                    </p:anim>
                                  </p:childTnLst>
                                </p:cTn>
                              </p:par>
                              <p:par>
                                <p:cTn id="41" presetID="23" presetClass="entr" presetSubtype="288" fill="hold" grpId="0" nodeType="withEffect">
                                  <p:stCondLst>
                                    <p:cond delay="900"/>
                                  </p:stCondLst>
                                  <p:childTnLst>
                                    <p:set>
                                      <p:cBhvr>
                                        <p:cTn id="42" dur="1" fill="hold">
                                          <p:stCondLst>
                                            <p:cond delay="0"/>
                                          </p:stCondLst>
                                        </p:cTn>
                                        <p:tgtEl>
                                          <p:spTgt spid="116"/>
                                        </p:tgtEl>
                                        <p:attrNameLst>
                                          <p:attrName>style.visibility</p:attrName>
                                        </p:attrNameLst>
                                      </p:cBhvr>
                                      <p:to>
                                        <p:strVal val="visible"/>
                                      </p:to>
                                    </p:set>
                                    <p:anim calcmode="lin" valueType="num">
                                      <p:cBhvr>
                                        <p:cTn id="43" dur="500" fill="hold"/>
                                        <p:tgtEl>
                                          <p:spTgt spid="116"/>
                                        </p:tgtEl>
                                        <p:attrNameLst>
                                          <p:attrName>ppt_w</p:attrName>
                                        </p:attrNameLst>
                                      </p:cBhvr>
                                      <p:tavLst>
                                        <p:tav tm="0">
                                          <p:val>
                                            <p:strVal val="4/3*#ppt_w"/>
                                          </p:val>
                                        </p:tav>
                                        <p:tav tm="100000">
                                          <p:val>
                                            <p:strVal val="#ppt_w"/>
                                          </p:val>
                                        </p:tav>
                                      </p:tavLst>
                                    </p:anim>
                                    <p:anim calcmode="lin" valueType="num">
                                      <p:cBhvr>
                                        <p:cTn id="44" dur="500" fill="hold"/>
                                        <p:tgtEl>
                                          <p:spTgt spid="116"/>
                                        </p:tgtEl>
                                        <p:attrNameLst>
                                          <p:attrName>ppt_h</p:attrName>
                                        </p:attrNameLst>
                                      </p:cBhvr>
                                      <p:tavLst>
                                        <p:tav tm="0">
                                          <p:val>
                                            <p:strVal val="4/3*#ppt_h"/>
                                          </p:val>
                                        </p:tav>
                                        <p:tav tm="100000">
                                          <p:val>
                                            <p:strVal val="#ppt_h"/>
                                          </p:val>
                                        </p:tav>
                                      </p:tavLst>
                                    </p:anim>
                                  </p:childTnLst>
                                </p:cTn>
                              </p:par>
                              <p:par>
                                <p:cTn id="45" presetID="23" presetClass="entr" presetSubtype="288" fill="hold" grpId="0" nodeType="withEffect">
                                  <p:stCondLst>
                                    <p:cond delay="1000"/>
                                  </p:stCondLst>
                                  <p:childTnLst>
                                    <p:set>
                                      <p:cBhvr>
                                        <p:cTn id="46" dur="1" fill="hold">
                                          <p:stCondLst>
                                            <p:cond delay="0"/>
                                          </p:stCondLst>
                                        </p:cTn>
                                        <p:tgtEl>
                                          <p:spTgt spid="115"/>
                                        </p:tgtEl>
                                        <p:attrNameLst>
                                          <p:attrName>style.visibility</p:attrName>
                                        </p:attrNameLst>
                                      </p:cBhvr>
                                      <p:to>
                                        <p:strVal val="visible"/>
                                      </p:to>
                                    </p:set>
                                    <p:anim calcmode="lin" valueType="num">
                                      <p:cBhvr>
                                        <p:cTn id="47" dur="500" fill="hold"/>
                                        <p:tgtEl>
                                          <p:spTgt spid="115"/>
                                        </p:tgtEl>
                                        <p:attrNameLst>
                                          <p:attrName>ppt_w</p:attrName>
                                        </p:attrNameLst>
                                      </p:cBhvr>
                                      <p:tavLst>
                                        <p:tav tm="0">
                                          <p:val>
                                            <p:strVal val="4/3*#ppt_w"/>
                                          </p:val>
                                        </p:tav>
                                        <p:tav tm="100000">
                                          <p:val>
                                            <p:strVal val="#ppt_w"/>
                                          </p:val>
                                        </p:tav>
                                      </p:tavLst>
                                    </p:anim>
                                    <p:anim calcmode="lin" valueType="num">
                                      <p:cBhvr>
                                        <p:cTn id="48" dur="500" fill="hold"/>
                                        <p:tgtEl>
                                          <p:spTgt spid="115"/>
                                        </p:tgtEl>
                                        <p:attrNameLst>
                                          <p:attrName>ppt_h</p:attrName>
                                        </p:attrNameLst>
                                      </p:cBhvr>
                                      <p:tavLst>
                                        <p:tav tm="0">
                                          <p:val>
                                            <p:strVal val="4/3*#ppt_h"/>
                                          </p:val>
                                        </p:tav>
                                        <p:tav tm="100000">
                                          <p:val>
                                            <p:strVal val="#ppt_h"/>
                                          </p:val>
                                        </p:tav>
                                      </p:tavLst>
                                    </p:anim>
                                  </p:childTnLst>
                                </p:cTn>
                              </p:par>
                              <p:par>
                                <p:cTn id="49" presetID="23" presetClass="entr" presetSubtype="288" fill="hold" grpId="0" nodeType="withEffect">
                                  <p:stCondLst>
                                    <p:cond delay="1100"/>
                                  </p:stCondLst>
                                  <p:childTnLst>
                                    <p:set>
                                      <p:cBhvr>
                                        <p:cTn id="50" dur="1" fill="hold">
                                          <p:stCondLst>
                                            <p:cond delay="0"/>
                                          </p:stCondLst>
                                        </p:cTn>
                                        <p:tgtEl>
                                          <p:spTgt spid="127"/>
                                        </p:tgtEl>
                                        <p:attrNameLst>
                                          <p:attrName>style.visibility</p:attrName>
                                        </p:attrNameLst>
                                      </p:cBhvr>
                                      <p:to>
                                        <p:strVal val="visible"/>
                                      </p:to>
                                    </p:set>
                                    <p:anim calcmode="lin" valueType="num">
                                      <p:cBhvr>
                                        <p:cTn id="51" dur="500" fill="hold"/>
                                        <p:tgtEl>
                                          <p:spTgt spid="127"/>
                                        </p:tgtEl>
                                        <p:attrNameLst>
                                          <p:attrName>ppt_w</p:attrName>
                                        </p:attrNameLst>
                                      </p:cBhvr>
                                      <p:tavLst>
                                        <p:tav tm="0">
                                          <p:val>
                                            <p:strVal val="4/3*#ppt_w"/>
                                          </p:val>
                                        </p:tav>
                                        <p:tav tm="100000">
                                          <p:val>
                                            <p:strVal val="#ppt_w"/>
                                          </p:val>
                                        </p:tav>
                                      </p:tavLst>
                                    </p:anim>
                                    <p:anim calcmode="lin" valueType="num">
                                      <p:cBhvr>
                                        <p:cTn id="52" dur="500" fill="hold"/>
                                        <p:tgtEl>
                                          <p:spTgt spid="127"/>
                                        </p:tgtEl>
                                        <p:attrNameLst>
                                          <p:attrName>ppt_h</p:attrName>
                                        </p:attrNameLst>
                                      </p:cBhvr>
                                      <p:tavLst>
                                        <p:tav tm="0">
                                          <p:val>
                                            <p:strVal val="4/3*#ppt_h"/>
                                          </p:val>
                                        </p:tav>
                                        <p:tav tm="100000">
                                          <p:val>
                                            <p:strVal val="#ppt_h"/>
                                          </p:val>
                                        </p:tav>
                                      </p:tavLst>
                                    </p:anim>
                                  </p:childTnLst>
                                </p:cTn>
                              </p:par>
                              <p:par>
                                <p:cTn id="53" presetID="23" presetClass="entr" presetSubtype="288" fill="hold" grpId="0" nodeType="withEffect">
                                  <p:stCondLst>
                                    <p:cond delay="1200"/>
                                  </p:stCondLst>
                                  <p:childTnLst>
                                    <p:set>
                                      <p:cBhvr>
                                        <p:cTn id="54" dur="1" fill="hold">
                                          <p:stCondLst>
                                            <p:cond delay="0"/>
                                          </p:stCondLst>
                                        </p:cTn>
                                        <p:tgtEl>
                                          <p:spTgt spid="133"/>
                                        </p:tgtEl>
                                        <p:attrNameLst>
                                          <p:attrName>style.visibility</p:attrName>
                                        </p:attrNameLst>
                                      </p:cBhvr>
                                      <p:to>
                                        <p:strVal val="visible"/>
                                      </p:to>
                                    </p:set>
                                    <p:anim calcmode="lin" valueType="num">
                                      <p:cBhvr>
                                        <p:cTn id="55" dur="500" fill="hold"/>
                                        <p:tgtEl>
                                          <p:spTgt spid="133"/>
                                        </p:tgtEl>
                                        <p:attrNameLst>
                                          <p:attrName>ppt_w</p:attrName>
                                        </p:attrNameLst>
                                      </p:cBhvr>
                                      <p:tavLst>
                                        <p:tav tm="0">
                                          <p:val>
                                            <p:strVal val="4/3*#ppt_w"/>
                                          </p:val>
                                        </p:tav>
                                        <p:tav tm="100000">
                                          <p:val>
                                            <p:strVal val="#ppt_w"/>
                                          </p:val>
                                        </p:tav>
                                      </p:tavLst>
                                    </p:anim>
                                    <p:anim calcmode="lin" valueType="num">
                                      <p:cBhvr>
                                        <p:cTn id="56" dur="500" fill="hold"/>
                                        <p:tgtEl>
                                          <p:spTgt spid="133"/>
                                        </p:tgtEl>
                                        <p:attrNameLst>
                                          <p:attrName>ppt_h</p:attrName>
                                        </p:attrNameLst>
                                      </p:cBhvr>
                                      <p:tavLst>
                                        <p:tav tm="0">
                                          <p:val>
                                            <p:strVal val="4/3*#ppt_h"/>
                                          </p:val>
                                        </p:tav>
                                        <p:tav tm="100000">
                                          <p:val>
                                            <p:strVal val="#ppt_h"/>
                                          </p:val>
                                        </p:tav>
                                      </p:tavLst>
                                    </p:anim>
                                  </p:childTnLst>
                                </p:cTn>
                              </p:par>
                              <p:par>
                                <p:cTn id="57" presetID="23" presetClass="entr" presetSubtype="288" fill="hold" grpId="0" nodeType="withEffect">
                                  <p:stCondLst>
                                    <p:cond delay="1300"/>
                                  </p:stCondLst>
                                  <p:childTnLst>
                                    <p:set>
                                      <p:cBhvr>
                                        <p:cTn id="58" dur="1" fill="hold">
                                          <p:stCondLst>
                                            <p:cond delay="0"/>
                                          </p:stCondLst>
                                        </p:cTn>
                                        <p:tgtEl>
                                          <p:spTgt spid="139"/>
                                        </p:tgtEl>
                                        <p:attrNameLst>
                                          <p:attrName>style.visibility</p:attrName>
                                        </p:attrNameLst>
                                      </p:cBhvr>
                                      <p:to>
                                        <p:strVal val="visible"/>
                                      </p:to>
                                    </p:set>
                                    <p:anim calcmode="lin" valueType="num">
                                      <p:cBhvr>
                                        <p:cTn id="59" dur="500" fill="hold"/>
                                        <p:tgtEl>
                                          <p:spTgt spid="139"/>
                                        </p:tgtEl>
                                        <p:attrNameLst>
                                          <p:attrName>ppt_w</p:attrName>
                                        </p:attrNameLst>
                                      </p:cBhvr>
                                      <p:tavLst>
                                        <p:tav tm="0">
                                          <p:val>
                                            <p:strVal val="4/3*#ppt_w"/>
                                          </p:val>
                                        </p:tav>
                                        <p:tav tm="100000">
                                          <p:val>
                                            <p:strVal val="#ppt_w"/>
                                          </p:val>
                                        </p:tav>
                                      </p:tavLst>
                                    </p:anim>
                                    <p:anim calcmode="lin" valueType="num">
                                      <p:cBhvr>
                                        <p:cTn id="60" dur="500" fill="hold"/>
                                        <p:tgtEl>
                                          <p:spTgt spid="139"/>
                                        </p:tgtEl>
                                        <p:attrNameLst>
                                          <p:attrName>ppt_h</p:attrName>
                                        </p:attrNameLst>
                                      </p:cBhvr>
                                      <p:tavLst>
                                        <p:tav tm="0">
                                          <p:val>
                                            <p:strVal val="4/3*#ppt_h"/>
                                          </p:val>
                                        </p:tav>
                                        <p:tav tm="100000">
                                          <p:val>
                                            <p:strVal val="#ppt_h"/>
                                          </p:val>
                                        </p:tav>
                                      </p:tavLst>
                                    </p:anim>
                                  </p:childTnLst>
                                </p:cTn>
                              </p:par>
                              <p:par>
                                <p:cTn id="61" presetID="23" presetClass="entr" presetSubtype="288" fill="hold" grpId="0" nodeType="withEffect">
                                  <p:stCondLst>
                                    <p:cond delay="1400"/>
                                  </p:stCondLst>
                                  <p:childTnLst>
                                    <p:set>
                                      <p:cBhvr>
                                        <p:cTn id="62" dur="1" fill="hold">
                                          <p:stCondLst>
                                            <p:cond delay="0"/>
                                          </p:stCondLst>
                                        </p:cTn>
                                        <p:tgtEl>
                                          <p:spTgt spid="126"/>
                                        </p:tgtEl>
                                        <p:attrNameLst>
                                          <p:attrName>style.visibility</p:attrName>
                                        </p:attrNameLst>
                                      </p:cBhvr>
                                      <p:to>
                                        <p:strVal val="visible"/>
                                      </p:to>
                                    </p:set>
                                    <p:anim calcmode="lin" valueType="num">
                                      <p:cBhvr>
                                        <p:cTn id="63" dur="500" fill="hold"/>
                                        <p:tgtEl>
                                          <p:spTgt spid="126"/>
                                        </p:tgtEl>
                                        <p:attrNameLst>
                                          <p:attrName>ppt_w</p:attrName>
                                        </p:attrNameLst>
                                      </p:cBhvr>
                                      <p:tavLst>
                                        <p:tav tm="0">
                                          <p:val>
                                            <p:strVal val="4/3*#ppt_w"/>
                                          </p:val>
                                        </p:tav>
                                        <p:tav tm="100000">
                                          <p:val>
                                            <p:strVal val="#ppt_w"/>
                                          </p:val>
                                        </p:tav>
                                      </p:tavLst>
                                    </p:anim>
                                    <p:anim calcmode="lin" valueType="num">
                                      <p:cBhvr>
                                        <p:cTn id="64" dur="500" fill="hold"/>
                                        <p:tgtEl>
                                          <p:spTgt spid="126"/>
                                        </p:tgtEl>
                                        <p:attrNameLst>
                                          <p:attrName>ppt_h</p:attrName>
                                        </p:attrNameLst>
                                      </p:cBhvr>
                                      <p:tavLst>
                                        <p:tav tm="0">
                                          <p:val>
                                            <p:strVal val="4/3*#ppt_h"/>
                                          </p:val>
                                        </p:tav>
                                        <p:tav tm="100000">
                                          <p:val>
                                            <p:strVal val="#ppt_h"/>
                                          </p:val>
                                        </p:tav>
                                      </p:tavLst>
                                    </p:anim>
                                  </p:childTnLst>
                                </p:cTn>
                              </p:par>
                              <p:par>
                                <p:cTn id="65" presetID="23" presetClass="entr" presetSubtype="288" fill="hold" grpId="0" nodeType="withEffect">
                                  <p:stCondLst>
                                    <p:cond delay="150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500" fill="hold"/>
                                        <p:tgtEl>
                                          <p:spTgt spid="120"/>
                                        </p:tgtEl>
                                        <p:attrNameLst>
                                          <p:attrName>ppt_w</p:attrName>
                                        </p:attrNameLst>
                                      </p:cBhvr>
                                      <p:tavLst>
                                        <p:tav tm="0">
                                          <p:val>
                                            <p:strVal val="4/3*#ppt_w"/>
                                          </p:val>
                                        </p:tav>
                                        <p:tav tm="100000">
                                          <p:val>
                                            <p:strVal val="#ppt_w"/>
                                          </p:val>
                                        </p:tav>
                                      </p:tavLst>
                                    </p:anim>
                                    <p:anim calcmode="lin" valueType="num">
                                      <p:cBhvr>
                                        <p:cTn id="68" dur="500" fill="hold"/>
                                        <p:tgtEl>
                                          <p:spTgt spid="120"/>
                                        </p:tgtEl>
                                        <p:attrNameLst>
                                          <p:attrName>ppt_h</p:attrName>
                                        </p:attrNameLst>
                                      </p:cBhvr>
                                      <p:tavLst>
                                        <p:tav tm="0">
                                          <p:val>
                                            <p:strVal val="4/3*#ppt_h"/>
                                          </p:val>
                                        </p:tav>
                                        <p:tav tm="100000">
                                          <p:val>
                                            <p:strVal val="#ppt_h"/>
                                          </p:val>
                                        </p:tav>
                                      </p:tavLst>
                                    </p:anim>
                                  </p:childTnLst>
                                </p:cTn>
                              </p:par>
                              <p:par>
                                <p:cTn id="69" presetID="23" presetClass="entr" presetSubtype="288" fill="hold" grpId="0" nodeType="withEffect">
                                  <p:stCondLst>
                                    <p:cond delay="1600"/>
                                  </p:stCondLst>
                                  <p:childTnLst>
                                    <p:set>
                                      <p:cBhvr>
                                        <p:cTn id="70" dur="1" fill="hold">
                                          <p:stCondLst>
                                            <p:cond delay="0"/>
                                          </p:stCondLst>
                                        </p:cTn>
                                        <p:tgtEl>
                                          <p:spTgt spid="119"/>
                                        </p:tgtEl>
                                        <p:attrNameLst>
                                          <p:attrName>style.visibility</p:attrName>
                                        </p:attrNameLst>
                                      </p:cBhvr>
                                      <p:to>
                                        <p:strVal val="visible"/>
                                      </p:to>
                                    </p:set>
                                    <p:anim calcmode="lin" valueType="num">
                                      <p:cBhvr>
                                        <p:cTn id="71" dur="500" fill="hold"/>
                                        <p:tgtEl>
                                          <p:spTgt spid="119"/>
                                        </p:tgtEl>
                                        <p:attrNameLst>
                                          <p:attrName>ppt_w</p:attrName>
                                        </p:attrNameLst>
                                      </p:cBhvr>
                                      <p:tavLst>
                                        <p:tav tm="0">
                                          <p:val>
                                            <p:strVal val="4/3*#ppt_w"/>
                                          </p:val>
                                        </p:tav>
                                        <p:tav tm="100000">
                                          <p:val>
                                            <p:strVal val="#ppt_w"/>
                                          </p:val>
                                        </p:tav>
                                      </p:tavLst>
                                    </p:anim>
                                    <p:anim calcmode="lin" valueType="num">
                                      <p:cBhvr>
                                        <p:cTn id="72" dur="500" fill="hold"/>
                                        <p:tgtEl>
                                          <p:spTgt spid="1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3" grpId="0" animBg="1"/>
      <p:bldP spid="135" grpId="0" animBg="1"/>
      <p:bldP spid="136" grpId="0" animBg="1"/>
      <p:bldP spid="139" grpId="0" animBg="1"/>
    </p:bldLst>
  </p:timing>
  <p:extLst>
    <p:ext uri="{DCECCB84-F9BA-43D5-87BE-67443E8EF086}">
      <p15:sldGuideLst xmlns:p15="http://schemas.microsoft.com/office/powerpoint/2012/main">
        <p15:guide id="4" orient="horz" pos="4320">
          <p15:clr>
            <a:srgbClr val="FBAE40"/>
          </p15:clr>
        </p15:guide>
        <p15:guide id="5" pos="7681">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3DD1C2-C46F-4111-8691-AF13BE6E39C6}"/>
              </a:ext>
            </a:extLst>
          </p:cNvPr>
          <p:cNvSpPr>
            <a:spLocks noGrp="1"/>
          </p:cNvSpPr>
          <p:nvPr>
            <p:ph type="pic" sz="quarter" idx="41"/>
          </p:nvPr>
        </p:nvSpPr>
        <p:spPr>
          <a:xfrm>
            <a:off x="6090970" y="2434680"/>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B11D6E6F-1A6B-45CF-B9D7-D9761B246E47}"/>
              </a:ext>
            </a:extLst>
          </p:cNvPr>
          <p:cNvSpPr>
            <a:spLocks noGrp="1"/>
          </p:cNvSpPr>
          <p:nvPr>
            <p:ph type="pic" sz="quarter" idx="40"/>
          </p:nvPr>
        </p:nvSpPr>
        <p:spPr>
          <a:xfrm>
            <a:off x="463412" y="2434680"/>
            <a:ext cx="2860059" cy="2677547"/>
          </a:xfrm>
          <a:custGeom>
            <a:avLst/>
            <a:gdLst>
              <a:gd name="connsiteX0" fmla="*/ 0 w 5720861"/>
              <a:gd name="connsiteY0" fmla="*/ 0 h 7127631"/>
              <a:gd name="connsiteX1" fmla="*/ 5720861 w 5720861"/>
              <a:gd name="connsiteY1" fmla="*/ 0 h 7127631"/>
              <a:gd name="connsiteX2" fmla="*/ 5720861 w 5720861"/>
              <a:gd name="connsiteY2" fmla="*/ 7127631 h 7127631"/>
              <a:gd name="connsiteX3" fmla="*/ 0 w 5720861"/>
              <a:gd name="connsiteY3" fmla="*/ 7127631 h 7127631"/>
            </a:gdLst>
            <a:ahLst/>
            <a:cxnLst>
              <a:cxn ang="0">
                <a:pos x="connsiteX0" y="connsiteY0"/>
              </a:cxn>
              <a:cxn ang="0">
                <a:pos x="connsiteX1" y="connsiteY1"/>
              </a:cxn>
              <a:cxn ang="0">
                <a:pos x="connsiteX2" y="connsiteY2"/>
              </a:cxn>
              <a:cxn ang="0">
                <a:pos x="connsiteX3" y="connsiteY3"/>
              </a:cxn>
            </a:cxnLst>
            <a:rect l="l" t="t" r="r" b="b"/>
            <a:pathLst>
              <a:path w="5720861" h="7127631">
                <a:moveTo>
                  <a:pt x="0" y="0"/>
                </a:moveTo>
                <a:lnTo>
                  <a:pt x="5720861" y="0"/>
                </a:lnTo>
                <a:lnTo>
                  <a:pt x="5720861" y="7127631"/>
                </a:lnTo>
                <a:lnTo>
                  <a:pt x="0" y="7127631"/>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20795895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86C5A2-21C0-4124-8346-6F4224A77D4D}"/>
              </a:ext>
            </a:extLst>
          </p:cNvPr>
          <p:cNvSpPr>
            <a:spLocks noGrp="1"/>
          </p:cNvSpPr>
          <p:nvPr>
            <p:ph type="pic" sz="quarter" idx="40"/>
          </p:nvPr>
        </p:nvSpPr>
        <p:spPr>
          <a:xfrm>
            <a:off x="1559703" y="1721226"/>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4598808 w 5889724"/>
              <a:gd name="connsiteY3" fmla="*/ 3281082 h 3281082"/>
              <a:gd name="connsiteX4" fmla="*/ 726142 w 5889724"/>
              <a:gd name="connsiteY4" fmla="*/ 3281082 h 3281082"/>
              <a:gd name="connsiteX5" fmla="*/ 0 w 5889724"/>
              <a:gd name="connsiteY5" fmla="*/ 3281082 h 32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9724" h="3281082">
                <a:moveTo>
                  <a:pt x="0" y="0"/>
                </a:moveTo>
                <a:lnTo>
                  <a:pt x="5889724" y="0"/>
                </a:lnTo>
                <a:lnTo>
                  <a:pt x="5889724" y="3281082"/>
                </a:lnTo>
                <a:lnTo>
                  <a:pt x="4598808" y="3281082"/>
                </a:lnTo>
                <a:lnTo>
                  <a:pt x="726142" y="3281082"/>
                </a:lnTo>
                <a:lnTo>
                  <a:pt x="0" y="3281082"/>
                </a:lnTo>
                <a:close/>
              </a:path>
            </a:pathLst>
          </a:custGeom>
          <a:pattFill prst="pct60">
            <a:fgClr>
              <a:srgbClr val="FFFFFF"/>
            </a:fgClr>
            <a:bgClr>
              <a:srgbClr val="E6E9EE"/>
            </a:bgClr>
          </a:pattFill>
        </p:spPr>
        <p:txBody>
          <a:bodyPr anchor="ctr"/>
          <a:lstStyle>
            <a:lvl1pPr marL="0" indent="0" algn="ctr">
              <a:buNone/>
              <a:defRPr lang="en-US" sz="1239"/>
            </a:lvl1pPr>
          </a:lstStyle>
          <a:p>
            <a:pPr lvl="0"/>
            <a:endParaRPr lang="en-US"/>
          </a:p>
        </p:txBody>
      </p:sp>
      <p:sp>
        <p:nvSpPr>
          <p:cNvPr id="12" name="Picture Placeholder 11">
            <a:extLst>
              <a:ext uri="{FF2B5EF4-FFF2-40B4-BE49-F238E27FC236}">
                <a16:creationId xmlns:a16="http://schemas.microsoft.com/office/drawing/2014/main" id="{1227DA8D-2981-4111-A228-A72FCA3F9705}"/>
              </a:ext>
            </a:extLst>
          </p:cNvPr>
          <p:cNvSpPr>
            <a:spLocks noGrp="1"/>
          </p:cNvSpPr>
          <p:nvPr>
            <p:ph type="pic" sz="quarter" idx="41"/>
          </p:nvPr>
        </p:nvSpPr>
        <p:spPr>
          <a:xfrm>
            <a:off x="4849851" y="1721226"/>
            <a:ext cx="2944479" cy="1640541"/>
          </a:xfrm>
          <a:custGeom>
            <a:avLst/>
            <a:gdLst>
              <a:gd name="connsiteX0" fmla="*/ 0 w 5889724"/>
              <a:gd name="connsiteY0" fmla="*/ 0 h 3281082"/>
              <a:gd name="connsiteX1" fmla="*/ 5889724 w 5889724"/>
              <a:gd name="connsiteY1" fmla="*/ 0 h 3281082"/>
              <a:gd name="connsiteX2" fmla="*/ 5889724 w 5889724"/>
              <a:gd name="connsiteY2" fmla="*/ 3281082 h 3281082"/>
              <a:gd name="connsiteX3" fmla="*/ 0 w 5889724"/>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4" h="3281082">
                <a:moveTo>
                  <a:pt x="0" y="0"/>
                </a:moveTo>
                <a:lnTo>
                  <a:pt x="5889724" y="0"/>
                </a:lnTo>
                <a:lnTo>
                  <a:pt x="5889724" y="3281082"/>
                </a:lnTo>
                <a:lnTo>
                  <a:pt x="0" y="3281082"/>
                </a:lnTo>
                <a:close/>
              </a:path>
            </a:pathLst>
          </a:custGeom>
          <a:pattFill prst="pct60">
            <a:fgClr>
              <a:srgbClr val="FFFFFF"/>
            </a:fgClr>
            <a:bgClr>
              <a:srgbClr val="E6E9EE"/>
            </a:bgClr>
          </a:pattFill>
        </p:spPr>
        <p:txBody>
          <a:bodyPr anchor="ctr"/>
          <a:lstStyle>
            <a:lvl1pPr marL="0" indent="0" algn="ctr">
              <a:buNone/>
              <a:defRPr lang="en-US" sz="1239"/>
            </a:lvl1pPr>
          </a:lstStyle>
          <a:p>
            <a:pPr lvl="0"/>
            <a:endParaRPr lang="en-US"/>
          </a:p>
        </p:txBody>
      </p:sp>
      <p:sp>
        <p:nvSpPr>
          <p:cNvPr id="14" name="Picture Placeholder 13">
            <a:extLst>
              <a:ext uri="{FF2B5EF4-FFF2-40B4-BE49-F238E27FC236}">
                <a16:creationId xmlns:a16="http://schemas.microsoft.com/office/drawing/2014/main" id="{656C2B7F-79ED-47F6-8F62-450E015B464A}"/>
              </a:ext>
            </a:extLst>
          </p:cNvPr>
          <p:cNvSpPr>
            <a:spLocks noGrp="1"/>
          </p:cNvSpPr>
          <p:nvPr>
            <p:ph type="pic" sz="quarter" idx="42"/>
          </p:nvPr>
        </p:nvSpPr>
        <p:spPr>
          <a:xfrm>
            <a:off x="8140002" y="1721226"/>
            <a:ext cx="2944479" cy="1640541"/>
          </a:xfrm>
          <a:custGeom>
            <a:avLst/>
            <a:gdLst>
              <a:gd name="connsiteX0" fmla="*/ 0 w 5889723"/>
              <a:gd name="connsiteY0" fmla="*/ 0 h 3281082"/>
              <a:gd name="connsiteX1" fmla="*/ 5889723 w 5889723"/>
              <a:gd name="connsiteY1" fmla="*/ 0 h 3281082"/>
              <a:gd name="connsiteX2" fmla="*/ 5889723 w 5889723"/>
              <a:gd name="connsiteY2" fmla="*/ 3281082 h 3281082"/>
              <a:gd name="connsiteX3" fmla="*/ 0 w 5889723"/>
              <a:gd name="connsiteY3" fmla="*/ 3281082 h 3281082"/>
            </a:gdLst>
            <a:ahLst/>
            <a:cxnLst>
              <a:cxn ang="0">
                <a:pos x="connsiteX0" y="connsiteY0"/>
              </a:cxn>
              <a:cxn ang="0">
                <a:pos x="connsiteX1" y="connsiteY1"/>
              </a:cxn>
              <a:cxn ang="0">
                <a:pos x="connsiteX2" y="connsiteY2"/>
              </a:cxn>
              <a:cxn ang="0">
                <a:pos x="connsiteX3" y="connsiteY3"/>
              </a:cxn>
            </a:cxnLst>
            <a:rect l="l" t="t" r="r" b="b"/>
            <a:pathLst>
              <a:path w="5889723" h="3281082">
                <a:moveTo>
                  <a:pt x="0" y="0"/>
                </a:moveTo>
                <a:lnTo>
                  <a:pt x="5889723" y="0"/>
                </a:lnTo>
                <a:lnTo>
                  <a:pt x="5889723" y="3281082"/>
                </a:lnTo>
                <a:lnTo>
                  <a:pt x="0" y="3281082"/>
                </a:lnTo>
                <a:close/>
              </a:path>
            </a:pathLst>
          </a:custGeom>
          <a:pattFill prst="pct60">
            <a:fgClr>
              <a:srgbClr val="FFFFFF"/>
            </a:fgClr>
            <a:bgClr>
              <a:srgbClr val="E6E9EE"/>
            </a:bgClr>
          </a:pattFill>
        </p:spPr>
        <p:txBody>
          <a:bodyPr anchor="ctr"/>
          <a:lstStyle>
            <a:lvl1pPr marL="0" indent="0" algn="ctr">
              <a:buNone/>
              <a:defRPr lang="en-US" sz="1239"/>
            </a:lvl1pPr>
          </a:lstStyle>
          <a:p>
            <a:pPr lvl="0"/>
            <a:endParaRPr lang="en-US"/>
          </a:p>
        </p:txBody>
      </p:sp>
    </p:spTree>
    <p:extLst>
      <p:ext uri="{BB962C8B-B14F-4D97-AF65-F5344CB8AC3E}">
        <p14:creationId xmlns:p14="http://schemas.microsoft.com/office/powerpoint/2010/main" val="165499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3*#ppt_w"/>
                                          </p:val>
                                        </p:tav>
                                        <p:tav tm="100000">
                                          <p:val>
                                            <p:strVal val="#ppt_w"/>
                                          </p:val>
                                        </p:tav>
                                      </p:tavLst>
                                    </p:anim>
                                    <p:anim calcmode="lin" valueType="num">
                                      <p:cBhvr>
                                        <p:cTn id="8" dur="500" fill="hold"/>
                                        <p:tgtEl>
                                          <p:spTgt spid="9"/>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3D70656-C88E-47A8-AF4E-6796ABD03767}"/>
              </a:ext>
            </a:extLst>
          </p:cNvPr>
          <p:cNvSpPr>
            <a:spLocks noGrp="1"/>
          </p:cNvSpPr>
          <p:nvPr>
            <p:ph type="pic" sz="quarter" idx="40"/>
          </p:nvPr>
        </p:nvSpPr>
        <p:spPr>
          <a:xfrm>
            <a:off x="336144" y="1481331"/>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563"/>
            </a:lvl1pPr>
          </a:lstStyle>
          <a:p>
            <a:pPr lvl="0"/>
            <a:endParaRPr lang="en-US"/>
          </a:p>
        </p:txBody>
      </p:sp>
      <p:sp>
        <p:nvSpPr>
          <p:cNvPr id="18" name="Picture Placeholder 17">
            <a:extLst>
              <a:ext uri="{FF2B5EF4-FFF2-40B4-BE49-F238E27FC236}">
                <a16:creationId xmlns:a16="http://schemas.microsoft.com/office/drawing/2014/main" id="{2C696FB3-7798-452D-A70D-9F9025FD10F5}"/>
              </a:ext>
            </a:extLst>
          </p:cNvPr>
          <p:cNvSpPr>
            <a:spLocks noGrp="1"/>
          </p:cNvSpPr>
          <p:nvPr>
            <p:ph type="pic" sz="quarter" idx="41"/>
          </p:nvPr>
        </p:nvSpPr>
        <p:spPr>
          <a:xfrm>
            <a:off x="2659941" y="1481331"/>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563"/>
            </a:lvl1pPr>
          </a:lstStyle>
          <a:p>
            <a:pPr lvl="0"/>
            <a:endParaRPr lang="en-US"/>
          </a:p>
        </p:txBody>
      </p:sp>
      <p:sp>
        <p:nvSpPr>
          <p:cNvPr id="19" name="Picture Placeholder 18">
            <a:extLst>
              <a:ext uri="{FF2B5EF4-FFF2-40B4-BE49-F238E27FC236}">
                <a16:creationId xmlns:a16="http://schemas.microsoft.com/office/drawing/2014/main" id="{20011766-26D5-4106-9378-06DEFFB04B69}"/>
              </a:ext>
            </a:extLst>
          </p:cNvPr>
          <p:cNvSpPr>
            <a:spLocks noGrp="1"/>
          </p:cNvSpPr>
          <p:nvPr>
            <p:ph type="pic" sz="quarter" idx="42"/>
          </p:nvPr>
        </p:nvSpPr>
        <p:spPr>
          <a:xfrm>
            <a:off x="4983739" y="1481331"/>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563"/>
            </a:lvl1pPr>
          </a:lstStyle>
          <a:p>
            <a:pPr lvl="0"/>
            <a:endParaRPr lang="en-US"/>
          </a:p>
        </p:txBody>
      </p:sp>
      <p:sp>
        <p:nvSpPr>
          <p:cNvPr id="20" name="Picture Placeholder 19">
            <a:extLst>
              <a:ext uri="{FF2B5EF4-FFF2-40B4-BE49-F238E27FC236}">
                <a16:creationId xmlns:a16="http://schemas.microsoft.com/office/drawing/2014/main" id="{AEA1BFBE-A9BC-46DF-B192-ABC87F485ECD}"/>
              </a:ext>
            </a:extLst>
          </p:cNvPr>
          <p:cNvSpPr>
            <a:spLocks noGrp="1"/>
          </p:cNvSpPr>
          <p:nvPr>
            <p:ph type="pic" sz="quarter" idx="43"/>
          </p:nvPr>
        </p:nvSpPr>
        <p:spPr>
          <a:xfrm>
            <a:off x="7307540" y="1481331"/>
            <a:ext cx="2224520" cy="1880436"/>
          </a:xfrm>
          <a:custGeom>
            <a:avLst/>
            <a:gdLst>
              <a:gd name="connsiteX0" fmla="*/ 0 w 4449619"/>
              <a:gd name="connsiteY0" fmla="*/ 0 h 3760873"/>
              <a:gd name="connsiteX1" fmla="*/ 4449619 w 4449619"/>
              <a:gd name="connsiteY1" fmla="*/ 0 h 3760873"/>
              <a:gd name="connsiteX2" fmla="*/ 4449619 w 4449619"/>
              <a:gd name="connsiteY2" fmla="*/ 3760873 h 3760873"/>
              <a:gd name="connsiteX3" fmla="*/ 0 w 4449619"/>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19" h="3760873">
                <a:moveTo>
                  <a:pt x="0" y="0"/>
                </a:moveTo>
                <a:lnTo>
                  <a:pt x="4449619" y="0"/>
                </a:lnTo>
                <a:lnTo>
                  <a:pt x="4449619" y="3760873"/>
                </a:lnTo>
                <a:lnTo>
                  <a:pt x="0" y="3760873"/>
                </a:lnTo>
                <a:close/>
              </a:path>
            </a:pathLst>
          </a:custGeom>
          <a:pattFill prst="pct60">
            <a:fgClr>
              <a:srgbClr val="FFFFFF"/>
            </a:fgClr>
            <a:bgClr>
              <a:srgbClr val="E6E9EE"/>
            </a:bgClr>
          </a:pattFill>
        </p:spPr>
        <p:txBody>
          <a:bodyPr anchor="ctr"/>
          <a:lstStyle>
            <a:lvl1pPr marL="0" indent="0" algn="ctr">
              <a:buNone/>
              <a:defRPr lang="en-US" sz="563"/>
            </a:lvl1pPr>
          </a:lstStyle>
          <a:p>
            <a:pPr lvl="0"/>
            <a:endParaRPr lang="en-US"/>
          </a:p>
        </p:txBody>
      </p:sp>
      <p:sp>
        <p:nvSpPr>
          <p:cNvPr id="21" name="Picture Placeholder 20">
            <a:extLst>
              <a:ext uri="{FF2B5EF4-FFF2-40B4-BE49-F238E27FC236}">
                <a16:creationId xmlns:a16="http://schemas.microsoft.com/office/drawing/2014/main" id="{5B7D466C-A520-4902-99C4-B78E98A6E6CB}"/>
              </a:ext>
            </a:extLst>
          </p:cNvPr>
          <p:cNvSpPr>
            <a:spLocks noGrp="1"/>
          </p:cNvSpPr>
          <p:nvPr>
            <p:ph type="pic" sz="quarter" idx="44"/>
          </p:nvPr>
        </p:nvSpPr>
        <p:spPr>
          <a:xfrm>
            <a:off x="9631333" y="1481331"/>
            <a:ext cx="2224520" cy="1880436"/>
          </a:xfrm>
          <a:custGeom>
            <a:avLst/>
            <a:gdLst>
              <a:gd name="connsiteX0" fmla="*/ 0 w 4449620"/>
              <a:gd name="connsiteY0" fmla="*/ 0 h 3760873"/>
              <a:gd name="connsiteX1" fmla="*/ 4449620 w 4449620"/>
              <a:gd name="connsiteY1" fmla="*/ 0 h 3760873"/>
              <a:gd name="connsiteX2" fmla="*/ 4449620 w 4449620"/>
              <a:gd name="connsiteY2" fmla="*/ 3760873 h 3760873"/>
              <a:gd name="connsiteX3" fmla="*/ 0 w 4449620"/>
              <a:gd name="connsiteY3" fmla="*/ 3760873 h 3760873"/>
            </a:gdLst>
            <a:ahLst/>
            <a:cxnLst>
              <a:cxn ang="0">
                <a:pos x="connsiteX0" y="connsiteY0"/>
              </a:cxn>
              <a:cxn ang="0">
                <a:pos x="connsiteX1" y="connsiteY1"/>
              </a:cxn>
              <a:cxn ang="0">
                <a:pos x="connsiteX2" y="connsiteY2"/>
              </a:cxn>
              <a:cxn ang="0">
                <a:pos x="connsiteX3" y="connsiteY3"/>
              </a:cxn>
            </a:cxnLst>
            <a:rect l="l" t="t" r="r" b="b"/>
            <a:pathLst>
              <a:path w="4449620" h="3760873">
                <a:moveTo>
                  <a:pt x="0" y="0"/>
                </a:moveTo>
                <a:lnTo>
                  <a:pt x="4449620" y="0"/>
                </a:lnTo>
                <a:lnTo>
                  <a:pt x="4449620" y="3760873"/>
                </a:lnTo>
                <a:lnTo>
                  <a:pt x="0" y="3760873"/>
                </a:lnTo>
                <a:close/>
              </a:path>
            </a:pathLst>
          </a:custGeom>
          <a:pattFill prst="pct60">
            <a:fgClr>
              <a:srgbClr val="FFFFFF"/>
            </a:fgClr>
            <a:bgClr>
              <a:srgbClr val="E6E9EE"/>
            </a:bgClr>
          </a:pattFill>
        </p:spPr>
        <p:txBody>
          <a:bodyPr anchor="ctr"/>
          <a:lstStyle>
            <a:lvl1pPr marL="0" indent="0" algn="ctr">
              <a:buNone/>
              <a:defRPr lang="en-US" sz="563"/>
            </a:lvl1pPr>
          </a:lstStyle>
          <a:p>
            <a:pPr lvl="0"/>
            <a:endParaRPr lang="en-US"/>
          </a:p>
        </p:txBody>
      </p:sp>
    </p:spTree>
    <p:extLst>
      <p:ext uri="{BB962C8B-B14F-4D97-AF65-F5344CB8AC3E}">
        <p14:creationId xmlns:p14="http://schemas.microsoft.com/office/powerpoint/2010/main" val="58149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3*#ppt_w"/>
                                          </p:val>
                                        </p:tav>
                                        <p:tav tm="100000">
                                          <p:val>
                                            <p:strVal val="#ppt_w"/>
                                          </p:val>
                                        </p:tav>
                                      </p:tavLst>
                                    </p:anim>
                                    <p:anim calcmode="lin" valueType="num">
                                      <p:cBhvr>
                                        <p:cTn id="8" dur="500" fill="hold"/>
                                        <p:tgtEl>
                                          <p:spTgt spid="17"/>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10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3*#ppt_w"/>
                                          </p:val>
                                        </p:tav>
                                        <p:tav tm="100000">
                                          <p:val>
                                            <p:strVal val="#ppt_w"/>
                                          </p:val>
                                        </p:tav>
                                      </p:tavLst>
                                    </p:anim>
                                    <p:anim calcmode="lin" valueType="num">
                                      <p:cBhvr>
                                        <p:cTn id="12" dur="500" fill="hold"/>
                                        <p:tgtEl>
                                          <p:spTgt spid="18"/>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4/3*#ppt_w"/>
                                          </p:val>
                                        </p:tav>
                                        <p:tav tm="100000">
                                          <p:val>
                                            <p:strVal val="#ppt_w"/>
                                          </p:val>
                                        </p:tav>
                                      </p:tavLst>
                                    </p:anim>
                                    <p:anim calcmode="lin" valueType="num">
                                      <p:cBhvr>
                                        <p:cTn id="16" dur="500" fill="hold"/>
                                        <p:tgtEl>
                                          <p:spTgt spid="19"/>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4/3*#ppt_w"/>
                                          </p:val>
                                        </p:tav>
                                        <p:tav tm="100000">
                                          <p:val>
                                            <p:strVal val="#ppt_w"/>
                                          </p:val>
                                        </p:tav>
                                      </p:tavLst>
                                    </p:anim>
                                    <p:anim calcmode="lin" valueType="num">
                                      <p:cBhvr>
                                        <p:cTn id="20" dur="500" fill="hold"/>
                                        <p:tgtEl>
                                          <p:spTgt spid="20"/>
                                        </p:tgtEl>
                                        <p:attrNameLst>
                                          <p:attrName>ppt_h</p:attrName>
                                        </p:attrNameLst>
                                      </p:cBhvr>
                                      <p:tavLst>
                                        <p:tav tm="0">
                                          <p:val>
                                            <p:strVal val="4/3*#ppt_h"/>
                                          </p:val>
                                        </p:tav>
                                        <p:tav tm="100000">
                                          <p:val>
                                            <p:strVal val="#ppt_h"/>
                                          </p:val>
                                        </p:tav>
                                      </p:tavLst>
                                    </p:anim>
                                  </p:childTnLst>
                                </p:cTn>
                              </p:par>
                              <p:par>
                                <p:cTn id="21" presetID="23" presetClass="entr" presetSubtype="288" fill="hold" grpId="0" nodeType="withEffect">
                                  <p:stCondLst>
                                    <p:cond delay="40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strVal val="4/3*#ppt_w"/>
                                          </p:val>
                                        </p:tav>
                                        <p:tav tm="100000">
                                          <p:val>
                                            <p:strVal val="#ppt_w"/>
                                          </p:val>
                                        </p:tav>
                                      </p:tavLst>
                                    </p:anim>
                                    <p:anim calcmode="lin" valueType="num">
                                      <p:cBhvr>
                                        <p:cTn id="24" dur="500" fill="hold"/>
                                        <p:tgtEl>
                                          <p:spTgt spid="2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268464A-15E7-4D9B-AD60-34512335592F}"/>
              </a:ext>
            </a:extLst>
          </p:cNvPr>
          <p:cNvSpPr>
            <a:spLocks noGrp="1"/>
          </p:cNvSpPr>
          <p:nvPr>
            <p:ph type="pic" sz="quarter" idx="40"/>
          </p:nvPr>
        </p:nvSpPr>
        <p:spPr>
          <a:xfrm>
            <a:off x="6381906" y="2430051"/>
            <a:ext cx="2571847" cy="2661088"/>
          </a:xfrm>
          <a:custGeom>
            <a:avLst/>
            <a:gdLst>
              <a:gd name="connsiteX0" fmla="*/ 0 w 5144364"/>
              <a:gd name="connsiteY0" fmla="*/ 0 h 7083816"/>
              <a:gd name="connsiteX1" fmla="*/ 5144364 w 5144364"/>
              <a:gd name="connsiteY1" fmla="*/ 0 h 7083816"/>
              <a:gd name="connsiteX2" fmla="*/ 5144364 w 5144364"/>
              <a:gd name="connsiteY2" fmla="*/ 7083816 h 7083816"/>
              <a:gd name="connsiteX3" fmla="*/ 0 w 5144364"/>
              <a:gd name="connsiteY3" fmla="*/ 7083816 h 7083816"/>
            </a:gdLst>
            <a:ahLst/>
            <a:cxnLst>
              <a:cxn ang="0">
                <a:pos x="connsiteX0" y="connsiteY0"/>
              </a:cxn>
              <a:cxn ang="0">
                <a:pos x="connsiteX1" y="connsiteY1"/>
              </a:cxn>
              <a:cxn ang="0">
                <a:pos x="connsiteX2" y="connsiteY2"/>
              </a:cxn>
              <a:cxn ang="0">
                <a:pos x="connsiteX3" y="connsiteY3"/>
              </a:cxn>
            </a:cxnLst>
            <a:rect l="l" t="t" r="r" b="b"/>
            <a:pathLst>
              <a:path w="5144364" h="7083816">
                <a:moveTo>
                  <a:pt x="0" y="0"/>
                </a:moveTo>
                <a:lnTo>
                  <a:pt x="5144364" y="0"/>
                </a:lnTo>
                <a:lnTo>
                  <a:pt x="5144364" y="7083816"/>
                </a:lnTo>
                <a:lnTo>
                  <a:pt x="0" y="7083816"/>
                </a:lnTo>
                <a:close/>
              </a:path>
            </a:pathLst>
          </a:custGeom>
          <a:pattFill prst="pct60">
            <a:fgClr>
              <a:srgbClr val="FFFFFF"/>
            </a:fgClr>
            <a:bgClr>
              <a:srgbClr val="E6E9EE"/>
            </a:bgClr>
          </a:pattFill>
        </p:spPr>
        <p:txBody>
          <a:bodyPr anchor="ctr"/>
          <a:lstStyle>
            <a:lvl1pPr algn="ctr">
              <a:defRPr lang="en-US" sz="1351"/>
            </a:lvl1pPr>
          </a:lstStyle>
          <a:p>
            <a:pPr lvl="0"/>
            <a:endParaRPr lang="en-US"/>
          </a:p>
        </p:txBody>
      </p:sp>
    </p:spTree>
    <p:extLst>
      <p:ext uri="{BB962C8B-B14F-4D97-AF65-F5344CB8AC3E}">
        <p14:creationId xmlns:p14="http://schemas.microsoft.com/office/powerpoint/2010/main" val="26732425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8" y="18944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12" name="Picture Placeholder 11">
            <a:extLst>
              <a:ext uri="{FF2B5EF4-FFF2-40B4-BE49-F238E27FC236}">
                <a16:creationId xmlns:a16="http://schemas.microsoft.com/office/drawing/2014/main" id="{E6B722B3-CFC5-45EA-9ED6-3E100F31BD14}"/>
              </a:ext>
            </a:extLst>
          </p:cNvPr>
          <p:cNvSpPr>
            <a:spLocks noGrp="1"/>
          </p:cNvSpPr>
          <p:nvPr>
            <p:ph type="pic" sz="quarter" idx="41"/>
          </p:nvPr>
        </p:nvSpPr>
        <p:spPr>
          <a:xfrm>
            <a:off x="6475555" y="18944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8" y="43328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14" name="Picture Placeholder 13">
            <a:extLst>
              <a:ext uri="{FF2B5EF4-FFF2-40B4-BE49-F238E27FC236}">
                <a16:creationId xmlns:a16="http://schemas.microsoft.com/office/drawing/2014/main" id="{09D065CD-90D1-4F95-954E-57604EA9B4A1}"/>
              </a:ext>
            </a:extLst>
          </p:cNvPr>
          <p:cNvSpPr>
            <a:spLocks noGrp="1"/>
          </p:cNvSpPr>
          <p:nvPr>
            <p:ph type="pic" sz="quarter" idx="43"/>
          </p:nvPr>
        </p:nvSpPr>
        <p:spPr>
          <a:xfrm>
            <a:off x="6475555" y="43328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Tree>
    <p:extLst>
      <p:ext uri="{BB962C8B-B14F-4D97-AF65-F5344CB8AC3E}">
        <p14:creationId xmlns:p14="http://schemas.microsoft.com/office/powerpoint/2010/main" val="2741429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a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8B6E358-DED7-40B4-AE9D-B50F6567AE35}"/>
              </a:ext>
            </a:extLst>
          </p:cNvPr>
          <p:cNvSpPr>
            <a:spLocks noGrp="1"/>
          </p:cNvSpPr>
          <p:nvPr>
            <p:ph type="pic" sz="quarter" idx="10"/>
          </p:nvPr>
        </p:nvSpPr>
        <p:spPr>
          <a:xfrm>
            <a:off x="3193143" y="1293338"/>
            <a:ext cx="3869181" cy="4246414"/>
          </a:xfrm>
          <a:custGeom>
            <a:avLst/>
            <a:gdLst>
              <a:gd name="connsiteX0" fmla="*/ 558445 w 3869181"/>
              <a:gd name="connsiteY0" fmla="*/ 125 h 4246414"/>
              <a:gd name="connsiteX1" fmla="*/ 849180 w 3869181"/>
              <a:gd name="connsiteY1" fmla="*/ 74805 h 4246414"/>
              <a:gd name="connsiteX2" fmla="*/ 3588203 w 3869181"/>
              <a:gd name="connsiteY2" fmla="*/ 1640525 h 4246414"/>
              <a:gd name="connsiteX3" fmla="*/ 3588203 w 3869181"/>
              <a:gd name="connsiteY3" fmla="*/ 2604678 h 4246414"/>
              <a:gd name="connsiteX4" fmla="*/ 849180 w 3869181"/>
              <a:gd name="connsiteY4" fmla="*/ 4170397 h 4246414"/>
              <a:gd name="connsiteX5" fmla="*/ 0 w 3869181"/>
              <a:gd name="connsiteY5" fmla="*/ 3692440 h 4246414"/>
              <a:gd name="connsiteX6" fmla="*/ 0 w 3869181"/>
              <a:gd name="connsiteY6" fmla="*/ 561002 h 4246414"/>
              <a:gd name="connsiteX7" fmla="*/ 558445 w 3869181"/>
              <a:gd name="connsiteY7" fmla="*/ 125 h 424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181" h="4246414">
                <a:moveTo>
                  <a:pt x="558445" y="125"/>
                </a:moveTo>
                <a:cubicBezTo>
                  <a:pt x="655617" y="-1936"/>
                  <a:pt x="755521" y="21241"/>
                  <a:pt x="849180" y="74805"/>
                </a:cubicBezTo>
                <a:cubicBezTo>
                  <a:pt x="849180" y="74805"/>
                  <a:pt x="849180" y="74805"/>
                  <a:pt x="3588203" y="1640525"/>
                </a:cubicBezTo>
                <a:cubicBezTo>
                  <a:pt x="3962841" y="1854781"/>
                  <a:pt x="3962841" y="2390421"/>
                  <a:pt x="3588203" y="2604678"/>
                </a:cubicBezTo>
                <a:cubicBezTo>
                  <a:pt x="3588203" y="2604678"/>
                  <a:pt x="3588203" y="2604678"/>
                  <a:pt x="849180" y="4170397"/>
                </a:cubicBezTo>
                <a:cubicBezTo>
                  <a:pt x="474542" y="4384653"/>
                  <a:pt x="0" y="4120953"/>
                  <a:pt x="0" y="3692440"/>
                </a:cubicBezTo>
                <a:cubicBezTo>
                  <a:pt x="0" y="3692440"/>
                  <a:pt x="0" y="3692440"/>
                  <a:pt x="0" y="561002"/>
                </a:cubicBezTo>
                <a:cubicBezTo>
                  <a:pt x="0" y="239618"/>
                  <a:pt x="266930" y="6305"/>
                  <a:pt x="558445" y="125"/>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25150517"/>
      </p:ext>
    </p:extLst>
  </p:cSld>
  <p:clrMapOvr>
    <a:masterClrMapping/>
  </p:clrMapOvr>
  <p:transition spd="med">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D938956-B64C-4A69-AD96-2E304154F006}"/>
              </a:ext>
            </a:extLst>
          </p:cNvPr>
          <p:cNvSpPr>
            <a:spLocks noGrp="1"/>
          </p:cNvSpPr>
          <p:nvPr>
            <p:ph type="pic" sz="quarter" idx="40"/>
          </p:nvPr>
        </p:nvSpPr>
        <p:spPr>
          <a:xfrm>
            <a:off x="1466058" y="18944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13" name="Picture Placeholder 12">
            <a:extLst>
              <a:ext uri="{FF2B5EF4-FFF2-40B4-BE49-F238E27FC236}">
                <a16:creationId xmlns:a16="http://schemas.microsoft.com/office/drawing/2014/main" id="{7B0BB8CC-07D9-47C2-A423-DA7944D73557}"/>
              </a:ext>
            </a:extLst>
          </p:cNvPr>
          <p:cNvSpPr>
            <a:spLocks noGrp="1"/>
          </p:cNvSpPr>
          <p:nvPr>
            <p:ph type="pic" sz="quarter" idx="42"/>
          </p:nvPr>
        </p:nvSpPr>
        <p:spPr>
          <a:xfrm>
            <a:off x="1466058" y="4332845"/>
            <a:ext cx="1828119" cy="1373671"/>
          </a:xfrm>
          <a:custGeom>
            <a:avLst/>
            <a:gdLst>
              <a:gd name="connsiteX0" fmla="*/ 0 w 3656713"/>
              <a:gd name="connsiteY0" fmla="*/ 0 h 3656713"/>
              <a:gd name="connsiteX1" fmla="*/ 3656713 w 3656713"/>
              <a:gd name="connsiteY1" fmla="*/ 0 h 3656713"/>
              <a:gd name="connsiteX2" fmla="*/ 3656713 w 3656713"/>
              <a:gd name="connsiteY2" fmla="*/ 3656713 h 3656713"/>
              <a:gd name="connsiteX3" fmla="*/ 0 w 3656713"/>
              <a:gd name="connsiteY3" fmla="*/ 3656713 h 3656713"/>
            </a:gdLst>
            <a:ahLst/>
            <a:cxnLst>
              <a:cxn ang="0">
                <a:pos x="connsiteX0" y="connsiteY0"/>
              </a:cxn>
              <a:cxn ang="0">
                <a:pos x="connsiteX1" y="connsiteY1"/>
              </a:cxn>
              <a:cxn ang="0">
                <a:pos x="connsiteX2" y="connsiteY2"/>
              </a:cxn>
              <a:cxn ang="0">
                <a:pos x="connsiteX3" y="connsiteY3"/>
              </a:cxn>
            </a:cxnLst>
            <a:rect l="l" t="t" r="r" b="b"/>
            <a:pathLst>
              <a:path w="3656713" h="3656713">
                <a:moveTo>
                  <a:pt x="0" y="0"/>
                </a:moveTo>
                <a:lnTo>
                  <a:pt x="3656713" y="0"/>
                </a:lnTo>
                <a:lnTo>
                  <a:pt x="3656713" y="3656713"/>
                </a:lnTo>
                <a:lnTo>
                  <a:pt x="0" y="3656713"/>
                </a:lnTo>
                <a:close/>
              </a:path>
            </a:pathLst>
          </a:custGeom>
          <a:pattFill prst="pct60">
            <a:fgClr>
              <a:srgbClr val="FFFFFF"/>
            </a:fgClr>
            <a:bgClr>
              <a:srgbClr val="C1C9D5"/>
            </a:bgClr>
          </a:pattFill>
          <a:effectLst>
            <a:outerShdw dist="1397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Tree>
    <p:extLst>
      <p:ext uri="{BB962C8B-B14F-4D97-AF65-F5344CB8AC3E}">
        <p14:creationId xmlns:p14="http://schemas.microsoft.com/office/powerpoint/2010/main" val="22997884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2DED6899-EE35-4C9F-85BC-2800893A7A01}"/>
              </a:ext>
            </a:extLst>
          </p:cNvPr>
          <p:cNvSpPr>
            <a:spLocks noGrp="1"/>
          </p:cNvSpPr>
          <p:nvPr>
            <p:ph type="pic" sz="quarter" idx="40"/>
          </p:nvPr>
        </p:nvSpPr>
        <p:spPr>
          <a:xfrm>
            <a:off x="1100787" y="203296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38" name="Picture Placeholder 37">
            <a:extLst>
              <a:ext uri="{FF2B5EF4-FFF2-40B4-BE49-F238E27FC236}">
                <a16:creationId xmlns:a16="http://schemas.microsoft.com/office/drawing/2014/main" id="{C8CD014F-DCFE-440B-9C46-DE5E50FC1AC8}"/>
              </a:ext>
            </a:extLst>
          </p:cNvPr>
          <p:cNvSpPr>
            <a:spLocks noGrp="1"/>
          </p:cNvSpPr>
          <p:nvPr>
            <p:ph type="pic" sz="quarter" idx="41"/>
          </p:nvPr>
        </p:nvSpPr>
        <p:spPr>
          <a:xfrm>
            <a:off x="4429341" y="203296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39" name="Picture Placeholder 38">
            <a:extLst>
              <a:ext uri="{FF2B5EF4-FFF2-40B4-BE49-F238E27FC236}">
                <a16:creationId xmlns:a16="http://schemas.microsoft.com/office/drawing/2014/main" id="{F25211DE-2900-41DB-94E0-DADC7578762E}"/>
              </a:ext>
            </a:extLst>
          </p:cNvPr>
          <p:cNvSpPr>
            <a:spLocks noGrp="1"/>
          </p:cNvSpPr>
          <p:nvPr>
            <p:ph type="pic" sz="quarter" idx="42"/>
          </p:nvPr>
        </p:nvSpPr>
        <p:spPr>
          <a:xfrm>
            <a:off x="7757896" y="203296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0" name="Picture Placeholder 39">
            <a:extLst>
              <a:ext uri="{FF2B5EF4-FFF2-40B4-BE49-F238E27FC236}">
                <a16:creationId xmlns:a16="http://schemas.microsoft.com/office/drawing/2014/main" id="{0051C6DB-32A3-4464-AE10-5633A7CE53C8}"/>
              </a:ext>
            </a:extLst>
          </p:cNvPr>
          <p:cNvSpPr>
            <a:spLocks noGrp="1"/>
          </p:cNvSpPr>
          <p:nvPr>
            <p:ph type="pic" sz="quarter" idx="43"/>
          </p:nvPr>
        </p:nvSpPr>
        <p:spPr>
          <a:xfrm>
            <a:off x="1100787" y="3380749"/>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1" name="Picture Placeholder 40">
            <a:extLst>
              <a:ext uri="{FF2B5EF4-FFF2-40B4-BE49-F238E27FC236}">
                <a16:creationId xmlns:a16="http://schemas.microsoft.com/office/drawing/2014/main" id="{B30DC47F-8DF3-4F33-B1B6-FF730859D681}"/>
              </a:ext>
            </a:extLst>
          </p:cNvPr>
          <p:cNvSpPr>
            <a:spLocks noGrp="1"/>
          </p:cNvSpPr>
          <p:nvPr>
            <p:ph type="pic" sz="quarter" idx="44"/>
          </p:nvPr>
        </p:nvSpPr>
        <p:spPr>
          <a:xfrm>
            <a:off x="4429341" y="3380749"/>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2" name="Picture Placeholder 41">
            <a:extLst>
              <a:ext uri="{FF2B5EF4-FFF2-40B4-BE49-F238E27FC236}">
                <a16:creationId xmlns:a16="http://schemas.microsoft.com/office/drawing/2014/main" id="{8F4643DF-0111-4FA8-BE96-A6CE1DA67C8F}"/>
              </a:ext>
            </a:extLst>
          </p:cNvPr>
          <p:cNvSpPr>
            <a:spLocks noGrp="1"/>
          </p:cNvSpPr>
          <p:nvPr>
            <p:ph type="pic" sz="quarter" idx="45"/>
          </p:nvPr>
        </p:nvSpPr>
        <p:spPr>
          <a:xfrm>
            <a:off x="7757896" y="3380749"/>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3" name="Picture Placeholder 42">
            <a:extLst>
              <a:ext uri="{FF2B5EF4-FFF2-40B4-BE49-F238E27FC236}">
                <a16:creationId xmlns:a16="http://schemas.microsoft.com/office/drawing/2014/main" id="{095EDDFA-6EB5-48D5-94C9-9CC6B10491F1}"/>
              </a:ext>
            </a:extLst>
          </p:cNvPr>
          <p:cNvSpPr>
            <a:spLocks noGrp="1"/>
          </p:cNvSpPr>
          <p:nvPr>
            <p:ph type="pic" sz="quarter" idx="46"/>
          </p:nvPr>
        </p:nvSpPr>
        <p:spPr>
          <a:xfrm>
            <a:off x="1100787" y="472853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4" name="Picture Placeholder 43">
            <a:extLst>
              <a:ext uri="{FF2B5EF4-FFF2-40B4-BE49-F238E27FC236}">
                <a16:creationId xmlns:a16="http://schemas.microsoft.com/office/drawing/2014/main" id="{97A33113-4109-4E55-A5EC-1DD0D9F09F4F}"/>
              </a:ext>
            </a:extLst>
          </p:cNvPr>
          <p:cNvSpPr>
            <a:spLocks noGrp="1"/>
          </p:cNvSpPr>
          <p:nvPr>
            <p:ph type="pic" sz="quarter" idx="47"/>
          </p:nvPr>
        </p:nvSpPr>
        <p:spPr>
          <a:xfrm>
            <a:off x="4429341" y="472853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5" name="Picture Placeholder 44">
            <a:extLst>
              <a:ext uri="{FF2B5EF4-FFF2-40B4-BE49-F238E27FC236}">
                <a16:creationId xmlns:a16="http://schemas.microsoft.com/office/drawing/2014/main" id="{C9EBD72A-C4D9-488C-8B28-C748536236DA}"/>
              </a:ext>
            </a:extLst>
          </p:cNvPr>
          <p:cNvSpPr>
            <a:spLocks noGrp="1"/>
          </p:cNvSpPr>
          <p:nvPr>
            <p:ph type="pic" sz="quarter" idx="48"/>
          </p:nvPr>
        </p:nvSpPr>
        <p:spPr>
          <a:xfrm>
            <a:off x="7757896" y="472853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Tree>
    <p:extLst>
      <p:ext uri="{BB962C8B-B14F-4D97-AF65-F5344CB8AC3E}">
        <p14:creationId xmlns:p14="http://schemas.microsoft.com/office/powerpoint/2010/main" val="37588300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4BA24CCC-EDF0-4391-BDAD-5A1AC3C41ED2}"/>
              </a:ext>
            </a:extLst>
          </p:cNvPr>
          <p:cNvSpPr>
            <a:spLocks noGrp="1"/>
          </p:cNvSpPr>
          <p:nvPr>
            <p:ph type="pic" sz="quarter" idx="40"/>
          </p:nvPr>
        </p:nvSpPr>
        <p:spPr>
          <a:xfrm>
            <a:off x="513092" y="200057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36" name="Picture Placeholder 35">
            <a:extLst>
              <a:ext uri="{FF2B5EF4-FFF2-40B4-BE49-F238E27FC236}">
                <a16:creationId xmlns:a16="http://schemas.microsoft.com/office/drawing/2014/main" id="{A8C50DEA-9D79-44F2-8F00-34CE2DFBB104}"/>
              </a:ext>
            </a:extLst>
          </p:cNvPr>
          <p:cNvSpPr>
            <a:spLocks noGrp="1"/>
          </p:cNvSpPr>
          <p:nvPr>
            <p:ph type="pic" sz="quarter" idx="41"/>
          </p:nvPr>
        </p:nvSpPr>
        <p:spPr>
          <a:xfrm>
            <a:off x="3341648" y="200057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6" name="Picture Placeholder 45">
            <a:extLst>
              <a:ext uri="{FF2B5EF4-FFF2-40B4-BE49-F238E27FC236}">
                <a16:creationId xmlns:a16="http://schemas.microsoft.com/office/drawing/2014/main" id="{47C511FA-F714-464A-AC1B-9514AED5E82E}"/>
              </a:ext>
            </a:extLst>
          </p:cNvPr>
          <p:cNvSpPr>
            <a:spLocks noGrp="1"/>
          </p:cNvSpPr>
          <p:nvPr>
            <p:ph type="pic" sz="quarter" idx="42"/>
          </p:nvPr>
        </p:nvSpPr>
        <p:spPr>
          <a:xfrm>
            <a:off x="6170205" y="200057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7" name="Picture Placeholder 46">
            <a:extLst>
              <a:ext uri="{FF2B5EF4-FFF2-40B4-BE49-F238E27FC236}">
                <a16:creationId xmlns:a16="http://schemas.microsoft.com/office/drawing/2014/main" id="{9CD4A1BF-2AF8-4D45-921D-BCC417960008}"/>
              </a:ext>
            </a:extLst>
          </p:cNvPr>
          <p:cNvSpPr>
            <a:spLocks noGrp="1"/>
          </p:cNvSpPr>
          <p:nvPr>
            <p:ph type="pic" sz="quarter" idx="43"/>
          </p:nvPr>
        </p:nvSpPr>
        <p:spPr>
          <a:xfrm>
            <a:off x="8998761" y="2000577"/>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8" name="Picture Placeholder 47">
            <a:extLst>
              <a:ext uri="{FF2B5EF4-FFF2-40B4-BE49-F238E27FC236}">
                <a16:creationId xmlns:a16="http://schemas.microsoft.com/office/drawing/2014/main" id="{610A3D6E-C358-439C-8B8A-28D7DA56AB33}"/>
              </a:ext>
            </a:extLst>
          </p:cNvPr>
          <p:cNvSpPr>
            <a:spLocks noGrp="1"/>
          </p:cNvSpPr>
          <p:nvPr>
            <p:ph type="pic" sz="quarter" idx="44"/>
          </p:nvPr>
        </p:nvSpPr>
        <p:spPr>
          <a:xfrm>
            <a:off x="513092" y="357220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49" name="Picture Placeholder 48">
            <a:extLst>
              <a:ext uri="{FF2B5EF4-FFF2-40B4-BE49-F238E27FC236}">
                <a16:creationId xmlns:a16="http://schemas.microsoft.com/office/drawing/2014/main" id="{B176FB6D-30B1-4A91-BF7B-E0B3AC30EFB6}"/>
              </a:ext>
            </a:extLst>
          </p:cNvPr>
          <p:cNvSpPr>
            <a:spLocks noGrp="1"/>
          </p:cNvSpPr>
          <p:nvPr>
            <p:ph type="pic" sz="quarter" idx="45"/>
          </p:nvPr>
        </p:nvSpPr>
        <p:spPr>
          <a:xfrm>
            <a:off x="3341648" y="357220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0" name="Picture Placeholder 49">
            <a:extLst>
              <a:ext uri="{FF2B5EF4-FFF2-40B4-BE49-F238E27FC236}">
                <a16:creationId xmlns:a16="http://schemas.microsoft.com/office/drawing/2014/main" id="{F6FEED80-41F9-45B8-810F-A371D8C9E3AC}"/>
              </a:ext>
            </a:extLst>
          </p:cNvPr>
          <p:cNvSpPr>
            <a:spLocks noGrp="1"/>
          </p:cNvSpPr>
          <p:nvPr>
            <p:ph type="pic" sz="quarter" idx="46"/>
          </p:nvPr>
        </p:nvSpPr>
        <p:spPr>
          <a:xfrm>
            <a:off x="6170205" y="357220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1" name="Picture Placeholder 50">
            <a:extLst>
              <a:ext uri="{FF2B5EF4-FFF2-40B4-BE49-F238E27FC236}">
                <a16:creationId xmlns:a16="http://schemas.microsoft.com/office/drawing/2014/main" id="{6D041EF4-D5CD-4126-B32F-5971C6FA721C}"/>
              </a:ext>
            </a:extLst>
          </p:cNvPr>
          <p:cNvSpPr>
            <a:spLocks noGrp="1"/>
          </p:cNvSpPr>
          <p:nvPr>
            <p:ph type="pic" sz="quarter" idx="47"/>
          </p:nvPr>
        </p:nvSpPr>
        <p:spPr>
          <a:xfrm>
            <a:off x="8998761" y="3572202"/>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2" name="Picture Placeholder 51">
            <a:extLst>
              <a:ext uri="{FF2B5EF4-FFF2-40B4-BE49-F238E27FC236}">
                <a16:creationId xmlns:a16="http://schemas.microsoft.com/office/drawing/2014/main" id="{CEE5E17D-B267-4245-B058-59B9515089D4}"/>
              </a:ext>
            </a:extLst>
          </p:cNvPr>
          <p:cNvSpPr>
            <a:spLocks noGrp="1"/>
          </p:cNvSpPr>
          <p:nvPr>
            <p:ph type="pic" sz="quarter" idx="48"/>
          </p:nvPr>
        </p:nvSpPr>
        <p:spPr>
          <a:xfrm>
            <a:off x="513092"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1"/>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3" name="Picture Placeholder 52">
            <a:extLst>
              <a:ext uri="{FF2B5EF4-FFF2-40B4-BE49-F238E27FC236}">
                <a16:creationId xmlns:a16="http://schemas.microsoft.com/office/drawing/2014/main" id="{6CBC3CA6-B6A2-4EEB-9A63-B3A2ED1EA40C}"/>
              </a:ext>
            </a:extLst>
          </p:cNvPr>
          <p:cNvSpPr>
            <a:spLocks noGrp="1"/>
          </p:cNvSpPr>
          <p:nvPr>
            <p:ph type="pic" sz="quarter" idx="49"/>
          </p:nvPr>
        </p:nvSpPr>
        <p:spPr>
          <a:xfrm>
            <a:off x="3341648"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accent4"/>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4" name="Picture Placeholder 53">
            <a:extLst>
              <a:ext uri="{FF2B5EF4-FFF2-40B4-BE49-F238E27FC236}">
                <a16:creationId xmlns:a16="http://schemas.microsoft.com/office/drawing/2014/main" id="{49975133-13E9-47E2-B89B-39D855512B99}"/>
              </a:ext>
            </a:extLst>
          </p:cNvPr>
          <p:cNvSpPr>
            <a:spLocks noGrp="1"/>
          </p:cNvSpPr>
          <p:nvPr>
            <p:ph type="pic" sz="quarter" idx="50"/>
          </p:nvPr>
        </p:nvSpPr>
        <p:spPr>
          <a:xfrm>
            <a:off x="6170205"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bg2"/>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
        <p:nvSpPr>
          <p:cNvPr id="55" name="Picture Placeholder 54">
            <a:extLst>
              <a:ext uri="{FF2B5EF4-FFF2-40B4-BE49-F238E27FC236}">
                <a16:creationId xmlns:a16="http://schemas.microsoft.com/office/drawing/2014/main" id="{63CF676C-B8B6-4C40-91EF-D8B604B3000F}"/>
              </a:ext>
            </a:extLst>
          </p:cNvPr>
          <p:cNvSpPr>
            <a:spLocks noGrp="1"/>
          </p:cNvSpPr>
          <p:nvPr>
            <p:ph type="pic" sz="quarter" idx="51"/>
          </p:nvPr>
        </p:nvSpPr>
        <p:spPr>
          <a:xfrm>
            <a:off x="8998761" y="5143826"/>
            <a:ext cx="952376" cy="715628"/>
          </a:xfrm>
          <a:custGeom>
            <a:avLst/>
            <a:gdLst>
              <a:gd name="connsiteX0" fmla="*/ 0 w 1905000"/>
              <a:gd name="connsiteY0" fmla="*/ 0 h 1905000"/>
              <a:gd name="connsiteX1" fmla="*/ 1905000 w 1905000"/>
              <a:gd name="connsiteY1" fmla="*/ 0 h 1905000"/>
              <a:gd name="connsiteX2" fmla="*/ 1905000 w 1905000"/>
              <a:gd name="connsiteY2" fmla="*/ 1905000 h 1905000"/>
              <a:gd name="connsiteX3" fmla="*/ 0 w 190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1905000" h="1905000">
                <a:moveTo>
                  <a:pt x="0" y="0"/>
                </a:moveTo>
                <a:lnTo>
                  <a:pt x="1905000" y="0"/>
                </a:lnTo>
                <a:lnTo>
                  <a:pt x="1905000" y="1905000"/>
                </a:lnTo>
                <a:lnTo>
                  <a:pt x="0" y="1905000"/>
                </a:lnTo>
                <a:close/>
              </a:path>
            </a:pathLst>
          </a:custGeom>
          <a:pattFill prst="pct60">
            <a:fgClr>
              <a:srgbClr val="FFFFFF"/>
            </a:fgClr>
            <a:bgClr>
              <a:srgbClr val="C1C9D5"/>
            </a:bgClr>
          </a:pattFill>
          <a:effectLst>
            <a:outerShdw dist="88900" dir="10800000" sx="99000" sy="99000" algn="r" rotWithShape="0">
              <a:schemeClr val="tx2">
                <a:lumMod val="75000"/>
              </a:schemeClr>
            </a:outerShdw>
          </a:effectLst>
          <a:scene3d>
            <a:camera prst="isometricOffAxis1Top">
              <a:rot lat="0" lon="0" rev="0"/>
            </a:camera>
            <a:lightRig rig="threePt" dir="t"/>
          </a:scene3d>
        </p:spPr>
        <p:txBody>
          <a:bodyPr wrap="square" anchor="t">
            <a:noAutofit/>
          </a:bodyPr>
          <a:lstStyle>
            <a:lvl1pPr marL="0" indent="0" algn="ctr">
              <a:buNone/>
              <a:defRPr sz="563"/>
            </a:lvl1pPr>
          </a:lstStyle>
          <a:p>
            <a:endParaRPr lang="en-US"/>
          </a:p>
        </p:txBody>
      </p:sp>
    </p:spTree>
    <p:extLst>
      <p:ext uri="{BB962C8B-B14F-4D97-AF65-F5344CB8AC3E}">
        <p14:creationId xmlns:p14="http://schemas.microsoft.com/office/powerpoint/2010/main" val="30060885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3176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5" y="2178761"/>
            <a:ext cx="2482837" cy="2519008"/>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80" y="2178761"/>
            <a:ext cx="2482837" cy="2519008"/>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456871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2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2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40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12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40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0000">
                                          <p:cBhvr additive="base">
                                            <p:cTn id="19" dur="12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00" fill="hold"/>
                                            <p:tgtEl>
                                              <p:spTgt spid="11"/>
                                            </p:tgtEl>
                                            <p:attrNameLst>
                                              <p:attrName>ppt_x</p:attrName>
                                            </p:attrNameLst>
                                          </p:cBhvr>
                                          <p:tavLst>
                                            <p:tav tm="0">
                                              <p:val>
                                                <p:strVal val="#ppt_x"/>
                                              </p:val>
                                            </p:tav>
                                            <p:tav tm="100000">
                                              <p:val>
                                                <p:strVal val="#ppt_x"/>
                                              </p:val>
                                            </p:tav>
                                          </p:tavLst>
                                        </p:anim>
                                        <p:anim calcmode="lin" valueType="num">
                                          <p:cBhvr additive="base">
                                            <p:cTn id="8" dur="12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00" fill="hold"/>
                                            <p:tgtEl>
                                              <p:spTgt spid="12"/>
                                            </p:tgtEl>
                                            <p:attrNameLst>
                                              <p:attrName>ppt_x</p:attrName>
                                            </p:attrNameLst>
                                          </p:cBhvr>
                                          <p:tavLst>
                                            <p:tav tm="0">
                                              <p:val>
                                                <p:strVal val="#ppt_x"/>
                                              </p:val>
                                            </p:tav>
                                            <p:tav tm="100000">
                                              <p:val>
                                                <p:strVal val="#ppt_x"/>
                                              </p:val>
                                            </p:tav>
                                          </p:tavLst>
                                        </p:anim>
                                        <p:anim calcmode="lin" valueType="num">
                                          <p:cBhvr additive="base">
                                            <p:cTn id="12" dur="12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200" fill="hold"/>
                                            <p:tgtEl>
                                              <p:spTgt spid="13"/>
                                            </p:tgtEl>
                                            <p:attrNameLst>
                                              <p:attrName>ppt_x</p:attrName>
                                            </p:attrNameLst>
                                          </p:cBhvr>
                                          <p:tavLst>
                                            <p:tav tm="0">
                                              <p:val>
                                                <p:strVal val="#ppt_x"/>
                                              </p:val>
                                            </p:tav>
                                            <p:tav tm="100000">
                                              <p:val>
                                                <p:strVal val="#ppt_x"/>
                                              </p:val>
                                            </p:tav>
                                          </p:tavLst>
                                        </p:anim>
                                        <p:anim calcmode="lin" valueType="num">
                                          <p:cBhvr additive="base">
                                            <p:cTn id="16" dur="12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200" fill="hold"/>
                                            <p:tgtEl>
                                              <p:spTgt spid="14"/>
                                            </p:tgtEl>
                                            <p:attrNameLst>
                                              <p:attrName>ppt_x</p:attrName>
                                            </p:attrNameLst>
                                          </p:cBhvr>
                                          <p:tavLst>
                                            <p:tav tm="0">
                                              <p:val>
                                                <p:strVal val="#ppt_x"/>
                                              </p:val>
                                            </p:tav>
                                            <p:tav tm="100000">
                                              <p:val>
                                                <p:strVal val="#ppt_x"/>
                                              </p:val>
                                            </p:tav>
                                          </p:tavLst>
                                        </p:anim>
                                        <p:anim calcmode="lin" valueType="num">
                                          <p:cBhvr additive="base">
                                            <p:cTn id="20" dur="12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316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3546948"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6162215"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E34B1061-2D91-4253-9DCF-0987EC9BF35D}"/>
              </a:ext>
            </a:extLst>
          </p:cNvPr>
          <p:cNvSpPr>
            <a:spLocks noGrp="1"/>
          </p:cNvSpPr>
          <p:nvPr>
            <p:ph type="pic" sz="quarter" idx="43"/>
          </p:nvPr>
        </p:nvSpPr>
        <p:spPr>
          <a:xfrm>
            <a:off x="8777480" y="2160071"/>
            <a:ext cx="2482837" cy="3352800"/>
          </a:xfrm>
          <a:custGeom>
            <a:avLst/>
            <a:gdLst>
              <a:gd name="connsiteX0" fmla="*/ 0 w 4966320"/>
              <a:gd name="connsiteY0" fmla="*/ 0 h 6705600"/>
              <a:gd name="connsiteX1" fmla="*/ 4966320 w 4966320"/>
              <a:gd name="connsiteY1" fmla="*/ 0 h 6705600"/>
              <a:gd name="connsiteX2" fmla="*/ 4966320 w 4966320"/>
              <a:gd name="connsiteY2" fmla="*/ 6705600 h 6705600"/>
              <a:gd name="connsiteX3" fmla="*/ 0 w 4966320"/>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0" h="6705600">
                <a:moveTo>
                  <a:pt x="0" y="0"/>
                </a:moveTo>
                <a:lnTo>
                  <a:pt x="4966320" y="0"/>
                </a:lnTo>
                <a:lnTo>
                  <a:pt x="4966320"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3574290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14:presetBounceEnd="4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8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8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14:presetBounceEnd="48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48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48000">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14:presetBounceEnd="48000">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14:bounceEnd="48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14:presetBounceEnd="48000">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14:bounceEnd="4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48000">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81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81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accel="81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accel="81000" fill="hold" grpId="0" nodeType="withEffect">
                                      <p:stCondLst>
                                        <p:cond delay="6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2244120"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70C477C-0616-4B25-AECC-C8579212EECC}"/>
              </a:ext>
            </a:extLst>
          </p:cNvPr>
          <p:cNvSpPr>
            <a:spLocks noGrp="1"/>
          </p:cNvSpPr>
          <p:nvPr>
            <p:ph type="pic" sz="quarter" idx="41"/>
          </p:nvPr>
        </p:nvSpPr>
        <p:spPr>
          <a:xfrm>
            <a:off x="4859384"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DF1CF97D-2FDA-4292-861E-0CA5A754E9CA}"/>
              </a:ext>
            </a:extLst>
          </p:cNvPr>
          <p:cNvSpPr>
            <a:spLocks noGrp="1"/>
          </p:cNvSpPr>
          <p:nvPr>
            <p:ph type="pic" sz="quarter" idx="42"/>
          </p:nvPr>
        </p:nvSpPr>
        <p:spPr>
          <a:xfrm>
            <a:off x="7474651" y="2160071"/>
            <a:ext cx="2482837" cy="3352800"/>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4981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38000" decel="62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accel="38000" decel="62000" fill="hold" grpId="0" nodeType="withEffect">
                                  <p:stCondLst>
                                    <p:cond delay="4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0FF5E0-9782-4262-8C8E-F25D5187B2A1}"/>
              </a:ext>
            </a:extLst>
          </p:cNvPr>
          <p:cNvSpPr>
            <a:spLocks noGrp="1"/>
          </p:cNvSpPr>
          <p:nvPr>
            <p:ph type="pic" sz="quarter" idx="40"/>
          </p:nvPr>
        </p:nvSpPr>
        <p:spPr>
          <a:xfrm>
            <a:off x="949484" y="1682493"/>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5" name="Picture Placeholder 4">
            <a:extLst>
              <a:ext uri="{FF2B5EF4-FFF2-40B4-BE49-F238E27FC236}">
                <a16:creationId xmlns:a16="http://schemas.microsoft.com/office/drawing/2014/main" id="{280F5ECF-FA0D-41F4-BED6-8DC0A0700432}"/>
              </a:ext>
            </a:extLst>
          </p:cNvPr>
          <p:cNvSpPr>
            <a:spLocks noGrp="1"/>
          </p:cNvSpPr>
          <p:nvPr>
            <p:ph type="pic" sz="quarter" idx="41"/>
          </p:nvPr>
        </p:nvSpPr>
        <p:spPr>
          <a:xfrm>
            <a:off x="3559611" y="1682493"/>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2DFE8DDD-E08B-487F-939D-C82BD1C71FD0}"/>
              </a:ext>
            </a:extLst>
          </p:cNvPr>
          <p:cNvSpPr>
            <a:spLocks noGrp="1"/>
          </p:cNvSpPr>
          <p:nvPr>
            <p:ph type="pic" sz="quarter" idx="42"/>
          </p:nvPr>
        </p:nvSpPr>
        <p:spPr>
          <a:xfrm>
            <a:off x="6169735" y="1682493"/>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7" name="Picture Placeholder 6">
            <a:extLst>
              <a:ext uri="{FF2B5EF4-FFF2-40B4-BE49-F238E27FC236}">
                <a16:creationId xmlns:a16="http://schemas.microsoft.com/office/drawing/2014/main" id="{6B6A14B1-5BD5-4CA2-86FC-A299F6127078}"/>
              </a:ext>
            </a:extLst>
          </p:cNvPr>
          <p:cNvSpPr>
            <a:spLocks noGrp="1"/>
          </p:cNvSpPr>
          <p:nvPr>
            <p:ph type="pic" sz="quarter" idx="43"/>
          </p:nvPr>
        </p:nvSpPr>
        <p:spPr>
          <a:xfrm>
            <a:off x="8779859" y="1682493"/>
            <a:ext cx="2482837" cy="2929169"/>
          </a:xfrm>
          <a:custGeom>
            <a:avLst/>
            <a:gdLst>
              <a:gd name="connsiteX0" fmla="*/ 0 w 4966322"/>
              <a:gd name="connsiteY0" fmla="*/ 0 h 6705600"/>
              <a:gd name="connsiteX1" fmla="*/ 4966322 w 4966322"/>
              <a:gd name="connsiteY1" fmla="*/ 0 h 6705600"/>
              <a:gd name="connsiteX2" fmla="*/ 4966322 w 4966322"/>
              <a:gd name="connsiteY2" fmla="*/ 6705600 h 6705600"/>
              <a:gd name="connsiteX3" fmla="*/ 0 w 4966322"/>
              <a:gd name="connsiteY3" fmla="*/ 6705600 h 6705600"/>
            </a:gdLst>
            <a:ahLst/>
            <a:cxnLst>
              <a:cxn ang="0">
                <a:pos x="connsiteX0" y="connsiteY0"/>
              </a:cxn>
              <a:cxn ang="0">
                <a:pos x="connsiteX1" y="connsiteY1"/>
              </a:cxn>
              <a:cxn ang="0">
                <a:pos x="connsiteX2" y="connsiteY2"/>
              </a:cxn>
              <a:cxn ang="0">
                <a:pos x="connsiteX3" y="connsiteY3"/>
              </a:cxn>
            </a:cxnLst>
            <a:rect l="l" t="t" r="r" b="b"/>
            <a:pathLst>
              <a:path w="4966322" h="6705600">
                <a:moveTo>
                  <a:pt x="0" y="0"/>
                </a:moveTo>
                <a:lnTo>
                  <a:pt x="4966322" y="0"/>
                </a:lnTo>
                <a:lnTo>
                  <a:pt x="4966322" y="6705600"/>
                </a:lnTo>
                <a:lnTo>
                  <a:pt x="0" y="670560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78844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8000" decel="62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accel="38000" decel="62000"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accel="38000" decel="6200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accel="38000" decel="62000" fill="hold" grpId="0" nodeType="withEffect">
                                  <p:stCondLst>
                                    <p:cond delay="3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P spid="7"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686492" y="1828800"/>
            <a:ext cx="2348472" cy="1465731"/>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3510009" y="1828800"/>
            <a:ext cx="2348472" cy="1465731"/>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6333521" y="1828800"/>
            <a:ext cx="2348472" cy="1465731"/>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4" name="Picture Placeholder 13">
            <a:extLst>
              <a:ext uri="{FF2B5EF4-FFF2-40B4-BE49-F238E27FC236}">
                <a16:creationId xmlns:a16="http://schemas.microsoft.com/office/drawing/2014/main" id="{FDCF3998-E81D-49D7-B078-F19837D4418B}"/>
              </a:ext>
            </a:extLst>
          </p:cNvPr>
          <p:cNvSpPr>
            <a:spLocks noGrp="1"/>
          </p:cNvSpPr>
          <p:nvPr>
            <p:ph type="pic" sz="quarter" idx="43"/>
          </p:nvPr>
        </p:nvSpPr>
        <p:spPr>
          <a:xfrm>
            <a:off x="9157035" y="1828800"/>
            <a:ext cx="2348472" cy="1465731"/>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1023369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B8AA38-6F73-4586-B483-53523EF1116E}"/>
              </a:ext>
            </a:extLst>
          </p:cNvPr>
          <p:cNvSpPr>
            <a:spLocks noGrp="1"/>
          </p:cNvSpPr>
          <p:nvPr>
            <p:ph type="pic" sz="quarter" idx="40"/>
          </p:nvPr>
        </p:nvSpPr>
        <p:spPr>
          <a:xfrm>
            <a:off x="1703761" y="2245049"/>
            <a:ext cx="2841651" cy="1332483"/>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2" name="Picture Placeholder 11">
            <a:extLst>
              <a:ext uri="{FF2B5EF4-FFF2-40B4-BE49-F238E27FC236}">
                <a16:creationId xmlns:a16="http://schemas.microsoft.com/office/drawing/2014/main" id="{135ECBCE-7512-4811-A88A-61113AE75F7A}"/>
              </a:ext>
            </a:extLst>
          </p:cNvPr>
          <p:cNvSpPr>
            <a:spLocks noGrp="1"/>
          </p:cNvSpPr>
          <p:nvPr>
            <p:ph type="pic" sz="quarter" idx="41"/>
          </p:nvPr>
        </p:nvSpPr>
        <p:spPr>
          <a:xfrm>
            <a:off x="4661729" y="2245049"/>
            <a:ext cx="2841651" cy="1332483"/>
          </a:xfrm>
          <a:custGeom>
            <a:avLst/>
            <a:gdLst>
              <a:gd name="connsiteX0" fmla="*/ 0 w 4697555"/>
              <a:gd name="connsiteY0" fmla="*/ 0 h 2931460"/>
              <a:gd name="connsiteX1" fmla="*/ 4697555 w 4697555"/>
              <a:gd name="connsiteY1" fmla="*/ 0 h 2931460"/>
              <a:gd name="connsiteX2" fmla="*/ 4697555 w 4697555"/>
              <a:gd name="connsiteY2" fmla="*/ 2931460 h 2931460"/>
              <a:gd name="connsiteX3" fmla="*/ 0 w 4697555"/>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5" h="2931460">
                <a:moveTo>
                  <a:pt x="0" y="0"/>
                </a:moveTo>
                <a:lnTo>
                  <a:pt x="4697555" y="0"/>
                </a:lnTo>
                <a:lnTo>
                  <a:pt x="4697555"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3" name="Picture Placeholder 12">
            <a:extLst>
              <a:ext uri="{FF2B5EF4-FFF2-40B4-BE49-F238E27FC236}">
                <a16:creationId xmlns:a16="http://schemas.microsoft.com/office/drawing/2014/main" id="{6A89E65B-19FF-4927-98A8-4E005823E969}"/>
              </a:ext>
            </a:extLst>
          </p:cNvPr>
          <p:cNvSpPr>
            <a:spLocks noGrp="1"/>
          </p:cNvSpPr>
          <p:nvPr>
            <p:ph type="pic" sz="quarter" idx="42"/>
          </p:nvPr>
        </p:nvSpPr>
        <p:spPr>
          <a:xfrm>
            <a:off x="7619703" y="2245049"/>
            <a:ext cx="2841652" cy="1332483"/>
          </a:xfrm>
          <a:custGeom>
            <a:avLst/>
            <a:gdLst>
              <a:gd name="connsiteX0" fmla="*/ 0 w 4697556"/>
              <a:gd name="connsiteY0" fmla="*/ 0 h 2931460"/>
              <a:gd name="connsiteX1" fmla="*/ 4697556 w 4697556"/>
              <a:gd name="connsiteY1" fmla="*/ 0 h 2931460"/>
              <a:gd name="connsiteX2" fmla="*/ 4697556 w 4697556"/>
              <a:gd name="connsiteY2" fmla="*/ 2931460 h 2931460"/>
              <a:gd name="connsiteX3" fmla="*/ 0 w 4697556"/>
              <a:gd name="connsiteY3" fmla="*/ 2931460 h 2931460"/>
            </a:gdLst>
            <a:ahLst/>
            <a:cxnLst>
              <a:cxn ang="0">
                <a:pos x="connsiteX0" y="connsiteY0"/>
              </a:cxn>
              <a:cxn ang="0">
                <a:pos x="connsiteX1" y="connsiteY1"/>
              </a:cxn>
              <a:cxn ang="0">
                <a:pos x="connsiteX2" y="connsiteY2"/>
              </a:cxn>
              <a:cxn ang="0">
                <a:pos x="connsiteX3" y="connsiteY3"/>
              </a:cxn>
            </a:cxnLst>
            <a:rect l="l" t="t" r="r" b="b"/>
            <a:pathLst>
              <a:path w="4697556" h="2931460">
                <a:moveTo>
                  <a:pt x="0" y="0"/>
                </a:moveTo>
                <a:lnTo>
                  <a:pt x="4697556" y="0"/>
                </a:lnTo>
                <a:lnTo>
                  <a:pt x="4697556" y="2931460"/>
                </a:lnTo>
                <a:lnTo>
                  <a:pt x="0" y="2931460"/>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3905785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Fa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45E79F-B3CF-4E0C-8BE8-4B63B5987008}"/>
              </a:ext>
            </a:extLst>
          </p:cNvPr>
          <p:cNvSpPr>
            <a:spLocks noGrp="1"/>
          </p:cNvSpPr>
          <p:nvPr>
            <p:ph type="pic" sz="quarter" idx="11"/>
          </p:nvPr>
        </p:nvSpPr>
        <p:spPr>
          <a:xfrm>
            <a:off x="469595" y="1306607"/>
            <a:ext cx="3867100" cy="4289996"/>
          </a:xfrm>
          <a:custGeom>
            <a:avLst/>
            <a:gdLst>
              <a:gd name="connsiteX0" fmla="*/ 3315679 w 3867100"/>
              <a:gd name="connsiteY0" fmla="*/ 127 h 4289996"/>
              <a:gd name="connsiteX1" fmla="*/ 3867100 w 3867100"/>
              <a:gd name="connsiteY1" fmla="*/ 566761 h 4289996"/>
              <a:gd name="connsiteX2" fmla="*/ 3867100 w 3867100"/>
              <a:gd name="connsiteY2" fmla="*/ 3730336 h 4289996"/>
              <a:gd name="connsiteX3" fmla="*/ 3026245 w 3867100"/>
              <a:gd name="connsiteY3" fmla="*/ 4213198 h 4289996"/>
              <a:gd name="connsiteX4" fmla="*/ 287223 w 3867100"/>
              <a:gd name="connsiteY4" fmla="*/ 2631410 h 4289996"/>
              <a:gd name="connsiteX5" fmla="*/ 287223 w 3867100"/>
              <a:gd name="connsiteY5" fmla="*/ 1657362 h 4289996"/>
              <a:gd name="connsiteX6" fmla="*/ 3026245 w 3867100"/>
              <a:gd name="connsiteY6" fmla="*/ 75574 h 4289996"/>
              <a:gd name="connsiteX7" fmla="*/ 3315679 w 3867100"/>
              <a:gd name="connsiteY7" fmla="*/ 127 h 428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7100" h="4289996">
                <a:moveTo>
                  <a:pt x="3315679" y="127"/>
                </a:moveTo>
                <a:cubicBezTo>
                  <a:pt x="3604853" y="6371"/>
                  <a:pt x="3867100" y="242078"/>
                  <a:pt x="3867100" y="566761"/>
                </a:cubicBezTo>
                <a:cubicBezTo>
                  <a:pt x="3867100" y="3730336"/>
                  <a:pt x="3867100" y="3730336"/>
                  <a:pt x="3867100" y="3730336"/>
                </a:cubicBezTo>
                <a:cubicBezTo>
                  <a:pt x="3867100" y="4163247"/>
                  <a:pt x="3400884" y="4429653"/>
                  <a:pt x="3026245" y="4213198"/>
                </a:cubicBezTo>
                <a:cubicBezTo>
                  <a:pt x="287223" y="2631410"/>
                  <a:pt x="287223" y="2631410"/>
                  <a:pt x="287223" y="2631410"/>
                </a:cubicBezTo>
                <a:cubicBezTo>
                  <a:pt x="-95741" y="2414955"/>
                  <a:pt x="-95741" y="1873817"/>
                  <a:pt x="287223" y="1657362"/>
                </a:cubicBezTo>
                <a:cubicBezTo>
                  <a:pt x="3026245" y="75574"/>
                  <a:pt x="3026245" y="75574"/>
                  <a:pt x="3026245" y="75574"/>
                </a:cubicBezTo>
                <a:cubicBezTo>
                  <a:pt x="3119905" y="21460"/>
                  <a:pt x="3219288" y="-1954"/>
                  <a:pt x="3315679"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70301536"/>
      </p:ext>
    </p:extLst>
  </p:cSld>
  <p:clrMapOvr>
    <a:masterClrMapping/>
  </p:clrMapOvr>
  <p:transition spd="med">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941172" y="1626992"/>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3568284" y="1626992"/>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6195395" y="1626992"/>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20" name="Picture Placeholder 19">
            <a:extLst>
              <a:ext uri="{FF2B5EF4-FFF2-40B4-BE49-F238E27FC236}">
                <a16:creationId xmlns:a16="http://schemas.microsoft.com/office/drawing/2014/main" id="{3A7E1B70-4896-4420-9B1A-599688791894}"/>
              </a:ext>
            </a:extLst>
          </p:cNvPr>
          <p:cNvSpPr>
            <a:spLocks noGrp="1"/>
          </p:cNvSpPr>
          <p:nvPr>
            <p:ph type="pic" sz="quarter" idx="43"/>
          </p:nvPr>
        </p:nvSpPr>
        <p:spPr>
          <a:xfrm>
            <a:off x="8822504" y="1626992"/>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15870100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2205032" y="1707673"/>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8" name="Picture Placeholder 17">
            <a:extLst>
              <a:ext uri="{FF2B5EF4-FFF2-40B4-BE49-F238E27FC236}">
                <a16:creationId xmlns:a16="http://schemas.microsoft.com/office/drawing/2014/main" id="{61909BFB-BB38-4018-AAEC-7D2EF2E710CF}"/>
              </a:ext>
            </a:extLst>
          </p:cNvPr>
          <p:cNvSpPr>
            <a:spLocks noGrp="1"/>
          </p:cNvSpPr>
          <p:nvPr>
            <p:ph type="pic" sz="quarter" idx="41"/>
          </p:nvPr>
        </p:nvSpPr>
        <p:spPr>
          <a:xfrm>
            <a:off x="4832143" y="1707673"/>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19" name="Picture Placeholder 18">
            <a:extLst>
              <a:ext uri="{FF2B5EF4-FFF2-40B4-BE49-F238E27FC236}">
                <a16:creationId xmlns:a16="http://schemas.microsoft.com/office/drawing/2014/main" id="{56481C08-79AF-4EEB-B132-E05B8BF1A281}"/>
              </a:ext>
            </a:extLst>
          </p:cNvPr>
          <p:cNvSpPr>
            <a:spLocks noGrp="1"/>
          </p:cNvSpPr>
          <p:nvPr>
            <p:ph type="pic" sz="quarter" idx="42"/>
          </p:nvPr>
        </p:nvSpPr>
        <p:spPr>
          <a:xfrm>
            <a:off x="7459252" y="1707673"/>
            <a:ext cx="2527717"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1962451369"/>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820165" y="2007431"/>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
        <p:nvSpPr>
          <p:cNvPr id="6" name="Picture Placeholder 5">
            <a:extLst>
              <a:ext uri="{FF2B5EF4-FFF2-40B4-BE49-F238E27FC236}">
                <a16:creationId xmlns:a16="http://schemas.microsoft.com/office/drawing/2014/main" id="{F629835A-B777-47DB-A9E0-41743E09CD88}"/>
              </a:ext>
            </a:extLst>
          </p:cNvPr>
          <p:cNvSpPr>
            <a:spLocks noGrp="1"/>
          </p:cNvSpPr>
          <p:nvPr>
            <p:ph type="pic" sz="quarter" idx="41"/>
          </p:nvPr>
        </p:nvSpPr>
        <p:spPr>
          <a:xfrm>
            <a:off x="6258465" y="2007431"/>
            <a:ext cx="5297451" cy="2843145"/>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978345608"/>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7" y="1140997"/>
            <a:ext cx="8812304" cy="4212940"/>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3096283968"/>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5247592" y="2081552"/>
            <a:ext cx="1695229" cy="2759961"/>
          </a:xfrm>
          <a:prstGeom prst="rect">
            <a:avLst/>
          </a:prstGeom>
          <a:pattFill prst="pct60">
            <a:fgClr>
              <a:srgbClr val="FFFFFF"/>
            </a:fgClr>
            <a:bgClr>
              <a:srgbClr val="E6E9EE"/>
            </a:bgClr>
          </a:pattFill>
        </p:spPr>
        <p:txBody>
          <a:bodyPr/>
          <a:lstStyle>
            <a:lvl1pPr algn="ctr">
              <a:defRPr lang="en-US" sz="1239" dirty="0"/>
            </a:lvl1pPr>
          </a:lstStyle>
          <a:p>
            <a:pPr lvl="0"/>
            <a:r>
              <a:rPr lang="en-US" dirty="0"/>
              <a:t>Drag and drop picture</a:t>
            </a:r>
          </a:p>
        </p:txBody>
      </p:sp>
    </p:spTree>
    <p:extLst>
      <p:ext uri="{BB962C8B-B14F-4D97-AF65-F5344CB8AC3E}">
        <p14:creationId xmlns:p14="http://schemas.microsoft.com/office/powerpoint/2010/main" val="11439847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667">
                                          <p:cBhvr additive="base">
                                            <p:cTn id="7" dur="1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5" y="2081552"/>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6" y="2081552"/>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8" y="2081552"/>
            <a:ext cx="1695229" cy="2759961"/>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84783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0-#ppt_w/2"/>
                                          </p:val>
                                        </p:tav>
                                        <p:tav tm="100000">
                                          <p:val>
                                            <p:strVal val="#ppt_x"/>
                                          </p:val>
                                        </p:tav>
                                      </p:tavLst>
                                    </p:anim>
                                    <p:anim calcmode="lin" valueType="num">
                                      <p:cBhvr additive="base">
                                        <p:cTn id="16"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hasCustomPrompt="1"/>
          </p:nvPr>
        </p:nvSpPr>
        <p:spPr>
          <a:xfrm>
            <a:off x="5006923" y="1580189"/>
            <a:ext cx="2111989" cy="343501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60">
            <a:fgClr>
              <a:srgbClr val="FFFFFF"/>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8335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750"/>
                                  </p:stCondLst>
                                  <p:childTnLst>
                                    <p:animMotion origin="layout" path="M 4.01901E-6 -2.77778E-6 L 4.01901E-6 0.0757 " pathEditMode="relative" rAng="0" ptsTypes="AA">
                                      <p:cBhvr>
                                        <p:cTn id="9" dur="1000" spd="-100000" fill="hold"/>
                                        <p:tgtEl>
                                          <p:spTgt spid="16"/>
                                        </p:tgtEl>
                                        <p:attrNameLst>
                                          <p:attrName>ppt_x</p:attrName>
                                          <p:attrName>ppt_y</p:attrName>
                                        </p:attrNameLst>
                                      </p:cBhvr>
                                      <p:rCtr x="0" y="37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3107790" y="432547"/>
            <a:ext cx="3853361" cy="6267237"/>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29388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
        <p:nvSpPr>
          <p:cNvPr id="12" name="TextBox 11"/>
          <p:cNvSpPr txBox="1"/>
          <p:nvPr userDrawn="1"/>
        </p:nvSpPr>
        <p:spPr>
          <a:xfrm rot="16200000">
            <a:off x="-574571" y="3285460"/>
            <a:ext cx="1826141" cy="21358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788" b="1" i="0" u="none" strike="noStrike" kern="1200" cap="none" spc="0" normalizeH="0" baseline="0" noProof="0" dirty="0">
                <a:ln>
                  <a:noFill/>
                </a:ln>
                <a:solidFill>
                  <a:srgbClr val="FFFFFF"/>
                </a:solidFill>
                <a:effectLst/>
                <a:uLnTx/>
                <a:uFillTx/>
                <a:latin typeface="Open Sans Light"/>
                <a:ea typeface="+mn-ea"/>
                <a:cs typeface="Arial"/>
                <a:sym typeface="Arial"/>
              </a:rPr>
              <a:t>Animus</a:t>
            </a:r>
            <a:r>
              <a:rPr kumimoji="0" lang="en-US" sz="788" b="0" i="0" u="none" strike="noStrike" kern="1200" cap="none" spc="0" normalizeH="0" baseline="0" noProof="0" dirty="0">
                <a:ln>
                  <a:noFill/>
                </a:ln>
                <a:solidFill>
                  <a:srgbClr val="FFFFFF"/>
                </a:solidFill>
                <a:effectLst/>
                <a:uLnTx/>
                <a:uFillTx/>
                <a:latin typeface="Open Sans Light"/>
                <a:ea typeface="+mn-ea"/>
                <a:cs typeface="Arial"/>
                <a:sym typeface="Arial"/>
              </a:rPr>
              <a:t> presentation template | #</a:t>
            </a:r>
            <a:fld id="{5E8513FC-DD75-4BD4-8942-AA828F11FE0D}" type="slidenum">
              <a:rPr kumimoji="0" lang="en-US" sz="788" b="0" i="0" u="none" strike="noStrike" kern="1200" cap="none" spc="0" normalizeH="0" baseline="0" noProof="0" smtClean="0">
                <a:ln>
                  <a:noFill/>
                </a:ln>
                <a:solidFill>
                  <a:srgbClr val="FFFFFF"/>
                </a:solidFill>
                <a:effectLst/>
                <a:uLnTx/>
                <a:uFillTx/>
                <a:latin typeface="Open Sans Light"/>
                <a:ea typeface="+mn-ea"/>
                <a:cs typeface="Arial"/>
                <a:sym typeface="Arial"/>
              </a:rPr>
              <a:pPr marL="0" marR="0" lvl="0" indent="0" algn="l" defTabSz="685783" rtl="0" eaLnBrk="1" fontAlgn="auto" latinLnBrk="0" hangingPunct="1">
                <a:lnSpc>
                  <a:spcPct val="100000"/>
                </a:lnSpc>
                <a:spcBef>
                  <a:spcPts val="0"/>
                </a:spcBef>
                <a:spcAft>
                  <a:spcPts val="0"/>
                </a:spcAft>
                <a:buClrTx/>
                <a:buSzTx/>
                <a:buFontTx/>
                <a:buNone/>
                <a:tabLst/>
                <a:defRPr/>
              </a:pPr>
              <a:t>‹#›</a:t>
            </a:fld>
            <a:endParaRPr kumimoji="0" lang="en-US" sz="788" b="0" i="0" u="none" strike="noStrike" kern="1200" cap="none" spc="0" normalizeH="0" baseline="0" noProof="0" dirty="0">
              <a:ln>
                <a:noFill/>
              </a:ln>
              <a:solidFill>
                <a:srgbClr val="FFFFFF"/>
              </a:solidFill>
              <a:effectLst/>
              <a:uLnTx/>
              <a:uFillTx/>
              <a:latin typeface="Open Sans Light"/>
              <a:ea typeface="+mn-ea"/>
              <a:cs typeface="Arial"/>
              <a:sym typeface="Arial"/>
            </a:endParaRPr>
          </a:p>
        </p:txBody>
      </p:sp>
      <p:grpSp>
        <p:nvGrpSpPr>
          <p:cNvPr id="13" name="Group 12"/>
          <p:cNvGrpSpPr/>
          <p:nvPr userDrawn="1"/>
        </p:nvGrpSpPr>
        <p:grpSpPr>
          <a:xfrm>
            <a:off x="130885"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507" b="0" i="0" u="none" strike="noStrike" kern="1200" cap="none" spc="0" normalizeH="0" baseline="0" noProof="0">
                <a:ln>
                  <a:noFill/>
                </a:ln>
                <a:solidFill>
                  <a:srgbClr val="172144"/>
                </a:solidFill>
                <a:effectLst/>
                <a:uLnTx/>
                <a:uFillTx/>
                <a:latin typeface="Open Sans Light"/>
                <a:ea typeface="+mn-ea"/>
                <a:cs typeface="Arial"/>
                <a:sym typeface="Arial"/>
              </a:endParaRPr>
            </a:p>
          </p:txBody>
        </p:sp>
      </p:grpSp>
      <p:sp>
        <p:nvSpPr>
          <p:cNvPr id="11" name="Picture Placeholder 15"/>
          <p:cNvSpPr>
            <a:spLocks noGrp="1"/>
          </p:cNvSpPr>
          <p:nvPr>
            <p:ph type="pic" sz="quarter" idx="10" hasCustomPrompt="1"/>
          </p:nvPr>
        </p:nvSpPr>
        <p:spPr>
          <a:xfrm>
            <a:off x="862403" y="-7966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3" name="Picture Placeholder 15"/>
          <p:cNvSpPr>
            <a:spLocks noGrp="1"/>
          </p:cNvSpPr>
          <p:nvPr>
            <p:ph type="pic" sz="quarter" idx="11" hasCustomPrompt="1"/>
          </p:nvPr>
        </p:nvSpPr>
        <p:spPr>
          <a:xfrm>
            <a:off x="5979543" y="2164997"/>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
        <p:nvSpPr>
          <p:cNvPr id="24" name="Picture Placeholder 15"/>
          <p:cNvSpPr>
            <a:spLocks noGrp="1"/>
          </p:cNvSpPr>
          <p:nvPr>
            <p:ph type="pic" sz="quarter" idx="12" hasCustomPrompt="1"/>
          </p:nvPr>
        </p:nvSpPr>
        <p:spPr>
          <a:xfrm>
            <a:off x="936563" y="2358791"/>
            <a:ext cx="3184596" cy="5179536"/>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pct10">
            <a:fgClr>
              <a:schemeClr val="bg1"/>
            </a:fgClr>
            <a:bgClr>
              <a:schemeClr val="tx1">
                <a:lumMod val="25000"/>
                <a:lumOff val="75000"/>
              </a:schemeClr>
            </a:bgClr>
          </a:pattFill>
          <a:ln>
            <a:noFill/>
          </a:ln>
          <a:effectLst/>
          <a:scene3d>
            <a:camera prst="isometricTopUp"/>
            <a:lightRig rig="threePt" dir="t"/>
          </a:scene3d>
        </p:spPr>
        <p:txBody>
          <a:bodyPr wrap="square" anchor="ctr">
            <a:noAutofit/>
          </a:bodyPr>
          <a:lstStyle>
            <a:lvl1pPr>
              <a:defRPr lang="en-US" baseline="0" dirty="0"/>
            </a:lvl1pPr>
          </a:lstStyle>
          <a:p>
            <a:pPr marL="0" lvl="0" indent="0" algn="ctr">
              <a:buNone/>
            </a:pPr>
            <a:r>
              <a:rPr lang="en-US" dirty="0"/>
              <a:t>Drag and drop picture</a:t>
            </a:r>
          </a:p>
        </p:txBody>
      </p:sp>
    </p:spTree>
    <p:extLst>
      <p:ext uri="{BB962C8B-B14F-4D97-AF65-F5344CB8AC3E}">
        <p14:creationId xmlns:p14="http://schemas.microsoft.com/office/powerpoint/2010/main" val="295465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2" name="Picture Placeholder 15"/>
          <p:cNvSpPr>
            <a:spLocks noGrp="1"/>
          </p:cNvSpPr>
          <p:nvPr>
            <p:ph type="pic" sz="quarter" idx="10" hasCustomPrompt="1"/>
          </p:nvPr>
        </p:nvSpPr>
        <p:spPr>
          <a:xfrm>
            <a:off x="4777856" y="1415850"/>
            <a:ext cx="2565885" cy="4147983"/>
          </a:xfrm>
          <a:prstGeom prst="rect">
            <a:avLst/>
          </a:prstGeom>
          <a:pattFill prst="lgGrid">
            <a:fgClr>
              <a:schemeClr val="bg1"/>
            </a:fgClr>
            <a:bgClr>
              <a:schemeClr val="tx2">
                <a:lumMod val="10000"/>
                <a:lumOff val="90000"/>
              </a:schemeClr>
            </a:bgClr>
          </a:pattFill>
          <a:ln>
            <a:noFill/>
          </a:ln>
          <a:effectLst/>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1724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Fa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611FCE-EF7A-47D2-BFD3-3CF7E351D8BC}"/>
              </a:ext>
            </a:extLst>
          </p:cNvPr>
          <p:cNvSpPr>
            <a:spLocks noGrp="1"/>
          </p:cNvSpPr>
          <p:nvPr>
            <p:ph type="pic" sz="quarter" idx="12"/>
          </p:nvPr>
        </p:nvSpPr>
        <p:spPr>
          <a:xfrm>
            <a:off x="5129576" y="1305773"/>
            <a:ext cx="3864886" cy="4287246"/>
          </a:xfrm>
          <a:custGeom>
            <a:avLst/>
            <a:gdLst>
              <a:gd name="connsiteX0" fmla="*/ 3307061 w 3864886"/>
              <a:gd name="connsiteY0" fmla="*/ 127 h 4287246"/>
              <a:gd name="connsiteX1" fmla="*/ 3864886 w 3864886"/>
              <a:gd name="connsiteY1" fmla="*/ 566397 h 4287246"/>
              <a:gd name="connsiteX2" fmla="*/ 3864886 w 3864886"/>
              <a:gd name="connsiteY2" fmla="*/ 3727946 h 4287246"/>
              <a:gd name="connsiteX3" fmla="*/ 3016649 w 3864886"/>
              <a:gd name="connsiteY3" fmla="*/ 4210498 h 4287246"/>
              <a:gd name="connsiteX4" fmla="*/ 280666 w 3864886"/>
              <a:gd name="connsiteY4" fmla="*/ 2629724 h 4287246"/>
              <a:gd name="connsiteX5" fmla="*/ 280666 w 3864886"/>
              <a:gd name="connsiteY5" fmla="*/ 1656300 h 4287246"/>
              <a:gd name="connsiteX6" fmla="*/ 3016649 w 3864886"/>
              <a:gd name="connsiteY6" fmla="*/ 75526 h 4287246"/>
              <a:gd name="connsiteX7" fmla="*/ 3307061 w 3864886"/>
              <a:gd name="connsiteY7" fmla="*/ 127 h 42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886" h="4287246">
                <a:moveTo>
                  <a:pt x="3307061" y="127"/>
                </a:moveTo>
                <a:cubicBezTo>
                  <a:pt x="3598253" y="6367"/>
                  <a:pt x="3864886" y="241923"/>
                  <a:pt x="3864886" y="566397"/>
                </a:cubicBezTo>
                <a:cubicBezTo>
                  <a:pt x="3864886" y="3727946"/>
                  <a:pt x="3864886" y="3727946"/>
                  <a:pt x="3864886" y="3727946"/>
                </a:cubicBezTo>
                <a:cubicBezTo>
                  <a:pt x="3864886" y="4160579"/>
                  <a:pt x="3390871" y="4426814"/>
                  <a:pt x="3016649" y="4210498"/>
                </a:cubicBezTo>
                <a:cubicBezTo>
                  <a:pt x="280666" y="2629724"/>
                  <a:pt x="280666" y="2629724"/>
                  <a:pt x="280666" y="2629724"/>
                </a:cubicBezTo>
                <a:cubicBezTo>
                  <a:pt x="-93556" y="2413407"/>
                  <a:pt x="-93556" y="1872616"/>
                  <a:pt x="280666" y="1656300"/>
                </a:cubicBezTo>
                <a:cubicBezTo>
                  <a:pt x="3016649" y="75526"/>
                  <a:pt x="3016649" y="75526"/>
                  <a:pt x="3016649" y="75526"/>
                </a:cubicBezTo>
                <a:cubicBezTo>
                  <a:pt x="3110204" y="21446"/>
                  <a:pt x="3209997" y="-1953"/>
                  <a:pt x="3307061"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745831382"/>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69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5129133" y="1858982"/>
            <a:ext cx="1933745" cy="314346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0978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70_Custom Layout">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7" y="1359702"/>
            <a:ext cx="4326916" cy="703375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4530795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
        <p:nvSpPr>
          <p:cNvPr id="34" name="Picture Placeholder 29"/>
          <p:cNvSpPr>
            <a:spLocks noGrp="1"/>
          </p:cNvSpPr>
          <p:nvPr>
            <p:ph type="pic" sz="quarter" idx="12" hasCustomPrompt="1"/>
          </p:nvPr>
        </p:nvSpPr>
        <p:spPr>
          <a:xfrm>
            <a:off x="8275566" y="3040256"/>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0" name="Picture Placeholder 29"/>
          <p:cNvSpPr>
            <a:spLocks noGrp="1"/>
          </p:cNvSpPr>
          <p:nvPr>
            <p:ph type="pic" sz="quarter" idx="11" hasCustomPrompt="1"/>
          </p:nvPr>
        </p:nvSpPr>
        <p:spPr>
          <a:xfrm>
            <a:off x="1138995" y="3040256"/>
            <a:ext cx="2769447" cy="4527965"/>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11" name="Picture Placeholder 10"/>
          <p:cNvSpPr>
            <a:spLocks noGrp="1"/>
          </p:cNvSpPr>
          <p:nvPr>
            <p:ph type="pic" sz="quarter" idx="10" hasCustomPrompt="1"/>
          </p:nvPr>
        </p:nvSpPr>
        <p:spPr>
          <a:xfrm>
            <a:off x="4567928" y="2820229"/>
            <a:ext cx="3056149" cy="4968023"/>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9098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9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ppt_x"/>
                                          </p:val>
                                        </p:tav>
                                        <p:tav tm="100000">
                                          <p:val>
                                            <p:strVal val="#ppt_x"/>
                                          </p:val>
                                        </p:tav>
                                      </p:tavLst>
                                    </p:anim>
                                    <p:anim calcmode="lin" valueType="num">
                                      <p:cBhvr additive="base">
                                        <p:cTn id="16"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11" grpId="0" animBg="1"/>
    </p:bld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
        <p:nvSpPr>
          <p:cNvPr id="44" name="Picture Placeholder 29"/>
          <p:cNvSpPr>
            <a:spLocks noGrp="1"/>
          </p:cNvSpPr>
          <p:nvPr>
            <p:ph type="pic" sz="quarter" idx="11" hasCustomPrompt="1"/>
          </p:nvPr>
        </p:nvSpPr>
        <p:spPr>
          <a:xfrm>
            <a:off x="5192151" y="1940120"/>
            <a:ext cx="1807703" cy="2955541"/>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239" dirty="0"/>
            </a:lvl1pPr>
          </a:lstStyle>
          <a:p>
            <a:pPr lvl="0"/>
            <a:r>
              <a:rPr lang="en-US" dirty="0"/>
              <a:t>Drag and drop picture</a:t>
            </a:r>
          </a:p>
        </p:txBody>
      </p:sp>
      <p:sp>
        <p:nvSpPr>
          <p:cNvPr id="54" name="Picture Placeholder 53"/>
          <p:cNvSpPr>
            <a:spLocks noGrp="1"/>
          </p:cNvSpPr>
          <p:nvPr userDrawn="1">
            <p:ph type="pic" sz="quarter" idx="12" hasCustomPrompt="1"/>
          </p:nvPr>
        </p:nvSpPr>
        <p:spPr>
          <a:xfrm>
            <a:off x="3280610" y="2672414"/>
            <a:ext cx="1145391" cy="1527149"/>
          </a:xfrm>
          <a:custGeom>
            <a:avLst/>
            <a:gdLst>
              <a:gd name="connsiteX0" fmla="*/ 0 w 2291080"/>
              <a:gd name="connsiteY0" fmla="*/ 0 h 4065270"/>
              <a:gd name="connsiteX1" fmla="*/ 2291080 w 2291080"/>
              <a:gd name="connsiteY1" fmla="*/ 0 h 4065270"/>
              <a:gd name="connsiteX2" fmla="*/ 2291080 w 2291080"/>
              <a:gd name="connsiteY2" fmla="*/ 4065270 h 4065270"/>
              <a:gd name="connsiteX3" fmla="*/ 0 w 2291080"/>
              <a:gd name="connsiteY3" fmla="*/ 4065270 h 4065270"/>
            </a:gdLst>
            <a:ahLst/>
            <a:cxnLst>
              <a:cxn ang="0">
                <a:pos x="connsiteX0" y="connsiteY0"/>
              </a:cxn>
              <a:cxn ang="0">
                <a:pos x="connsiteX1" y="connsiteY1"/>
              </a:cxn>
              <a:cxn ang="0">
                <a:pos x="connsiteX2" y="connsiteY2"/>
              </a:cxn>
              <a:cxn ang="0">
                <a:pos x="connsiteX3" y="connsiteY3"/>
              </a:cxn>
            </a:cxnLst>
            <a:rect l="l" t="t" r="r" b="b"/>
            <a:pathLst>
              <a:path w="2291080" h="4065270">
                <a:moveTo>
                  <a:pt x="0" y="0"/>
                </a:moveTo>
                <a:lnTo>
                  <a:pt x="2291080" y="0"/>
                </a:lnTo>
                <a:lnTo>
                  <a:pt x="2291080" y="4065270"/>
                </a:lnTo>
                <a:lnTo>
                  <a:pt x="0" y="4065270"/>
                </a:lnTo>
                <a:close/>
              </a:path>
            </a:pathLst>
          </a:custGeom>
          <a:pattFill prst="pct60">
            <a:fgClr>
              <a:srgbClr val="FFFFFF"/>
            </a:fgClr>
            <a:bgClr>
              <a:srgbClr val="E6E9EE"/>
            </a:bgClr>
          </a:pattFill>
        </p:spPr>
        <p:txBody>
          <a:bodyPr anchor="ctr"/>
          <a:lstStyle>
            <a:lvl1pPr marL="0" indent="0" algn="ctr">
              <a:buNone/>
              <a:defRPr lang="en-US" sz="1239" dirty="0"/>
            </a:lvl1pPr>
          </a:lstStyle>
          <a:p>
            <a:pPr lvl="0"/>
            <a:r>
              <a:rPr lang="en-US" dirty="0"/>
              <a:t>Drag and drop picture</a:t>
            </a:r>
          </a:p>
        </p:txBody>
      </p:sp>
      <p:sp>
        <p:nvSpPr>
          <p:cNvPr id="56" name="Picture Placeholder 55"/>
          <p:cNvSpPr>
            <a:spLocks noGrp="1"/>
          </p:cNvSpPr>
          <p:nvPr userDrawn="1">
            <p:ph type="pic" sz="quarter" idx="13" hasCustomPrompt="1"/>
          </p:nvPr>
        </p:nvSpPr>
        <p:spPr>
          <a:xfrm>
            <a:off x="7703350" y="2534010"/>
            <a:ext cx="1339199" cy="1793481"/>
          </a:xfrm>
          <a:custGeom>
            <a:avLst/>
            <a:gdLst>
              <a:gd name="connsiteX0" fmla="*/ 0 w 2678747"/>
              <a:gd name="connsiteY0" fmla="*/ 0 h 4774247"/>
              <a:gd name="connsiteX1" fmla="*/ 2678747 w 2678747"/>
              <a:gd name="connsiteY1" fmla="*/ 0 h 4774247"/>
              <a:gd name="connsiteX2" fmla="*/ 2678747 w 2678747"/>
              <a:gd name="connsiteY2" fmla="*/ 4774247 h 4774247"/>
              <a:gd name="connsiteX3" fmla="*/ 0 w 2678747"/>
              <a:gd name="connsiteY3" fmla="*/ 4774247 h 4774247"/>
            </a:gdLst>
            <a:ahLst/>
            <a:cxnLst>
              <a:cxn ang="0">
                <a:pos x="connsiteX0" y="connsiteY0"/>
              </a:cxn>
              <a:cxn ang="0">
                <a:pos x="connsiteX1" y="connsiteY1"/>
              </a:cxn>
              <a:cxn ang="0">
                <a:pos x="connsiteX2" y="connsiteY2"/>
              </a:cxn>
              <a:cxn ang="0">
                <a:pos x="connsiteX3" y="connsiteY3"/>
              </a:cxn>
            </a:cxnLst>
            <a:rect l="l" t="t" r="r" b="b"/>
            <a:pathLst>
              <a:path w="2678747" h="4774247">
                <a:moveTo>
                  <a:pt x="0" y="0"/>
                </a:moveTo>
                <a:lnTo>
                  <a:pt x="2678747" y="0"/>
                </a:lnTo>
                <a:lnTo>
                  <a:pt x="2678747" y="4774247"/>
                </a:lnTo>
                <a:lnTo>
                  <a:pt x="0" y="4774247"/>
                </a:lnTo>
                <a:close/>
              </a:path>
            </a:pathLst>
          </a:custGeom>
          <a:pattFill prst="pct60">
            <a:fgClr>
              <a:srgbClr val="FFFFFF"/>
            </a:fgClr>
            <a:bgClr>
              <a:srgbClr val="E6E9EE"/>
            </a:bgClr>
          </a:pattFill>
        </p:spPr>
        <p:txBody>
          <a:bodyPr anchor="ctr"/>
          <a:lstStyle>
            <a:lvl1pPr marL="0" indent="0" algn="ctr">
              <a:buNone/>
              <a:defRPr lang="en-US" sz="1239" dirty="0"/>
            </a:lvl1pPr>
          </a:lstStyle>
          <a:p>
            <a:pPr lvl="0"/>
            <a:r>
              <a:rPr lang="en-US" dirty="0"/>
              <a:t>Drag and drop picture</a:t>
            </a:r>
          </a:p>
        </p:txBody>
      </p:sp>
    </p:spTree>
    <p:extLst>
      <p:ext uri="{BB962C8B-B14F-4D97-AF65-F5344CB8AC3E}">
        <p14:creationId xmlns:p14="http://schemas.microsoft.com/office/powerpoint/2010/main" val="472912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66667">
                                          <p:cBhvr additive="base">
                                            <p:cTn id="7" dur="1500" fill="hold"/>
                                            <p:tgtEl>
                                              <p:spTgt spid="44"/>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14:bounceEnd="66667">
                                          <p:cBhvr additive="base">
                                            <p:cTn id="11" dur="1500" fill="hold"/>
                                            <p:tgtEl>
                                              <p:spTgt spid="54"/>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14:bounceEnd="66667">
                                          <p:cBhvr additive="base">
                                            <p:cTn id="15" dur="1500" fill="hold"/>
                                            <p:tgtEl>
                                              <p:spTgt spid="56"/>
                                            </p:tgtEl>
                                            <p:attrNameLst>
                                              <p:attrName>ppt_x</p:attrName>
                                            </p:attrNameLst>
                                          </p:cBhvr>
                                          <p:tavLst>
                                            <p:tav tm="0">
                                              <p:val>
                                                <p:strVal val="#ppt_x"/>
                                              </p:val>
                                            </p:tav>
                                            <p:tav tm="100000">
                                              <p:val>
                                                <p:strVal val="#ppt_x"/>
                                              </p:val>
                                            </p:tav>
                                          </p:tavLst>
                                        </p:anim>
                                        <p:anim calcmode="lin" valueType="num" p14:bounceEnd="66667">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500" fill="hold"/>
                                            <p:tgtEl>
                                              <p:spTgt spid="44"/>
                                            </p:tgtEl>
                                            <p:attrNameLst>
                                              <p:attrName>ppt_x</p:attrName>
                                            </p:attrNameLst>
                                          </p:cBhvr>
                                          <p:tavLst>
                                            <p:tav tm="0">
                                              <p:val>
                                                <p:strVal val="#ppt_x"/>
                                              </p:val>
                                            </p:tav>
                                            <p:tav tm="100000">
                                              <p:val>
                                                <p:strVal val="#ppt_x"/>
                                              </p:val>
                                            </p:tav>
                                          </p:tavLst>
                                        </p:anim>
                                        <p:anim calcmode="lin" valueType="num">
                                          <p:cBhvr additive="base">
                                            <p:cTn id="8" dur="1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500" fill="hold"/>
                                            <p:tgtEl>
                                              <p:spTgt spid="54"/>
                                            </p:tgtEl>
                                            <p:attrNameLst>
                                              <p:attrName>ppt_x</p:attrName>
                                            </p:attrNameLst>
                                          </p:cBhvr>
                                          <p:tavLst>
                                            <p:tav tm="0">
                                              <p:val>
                                                <p:strVal val="#ppt_x"/>
                                              </p:val>
                                            </p:tav>
                                            <p:tav tm="100000">
                                              <p:val>
                                                <p:strVal val="#ppt_x"/>
                                              </p:val>
                                            </p:tav>
                                          </p:tavLst>
                                        </p:anim>
                                        <p:anim calcmode="lin" valueType="num">
                                          <p:cBhvr additive="base">
                                            <p:cTn id="12" dur="1500" fill="hold"/>
                                            <p:tgtEl>
                                              <p:spTgt spid="5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500" fill="hold"/>
                                            <p:tgtEl>
                                              <p:spTgt spid="56"/>
                                            </p:tgtEl>
                                            <p:attrNameLst>
                                              <p:attrName>ppt_x</p:attrName>
                                            </p:attrNameLst>
                                          </p:cBhvr>
                                          <p:tavLst>
                                            <p:tav tm="0">
                                              <p:val>
                                                <p:strVal val="#ppt_x"/>
                                              </p:val>
                                            </p:tav>
                                            <p:tav tm="100000">
                                              <p:val>
                                                <p:strVal val="#ppt_x"/>
                                              </p:val>
                                            </p:tav>
                                          </p:tavLst>
                                        </p:anim>
                                        <p:anim calcmode="lin" valueType="num">
                                          <p:cBhvr additive="base">
                                            <p:cTn id="16" dur="1500" fill="hold"/>
                                            <p:tgtEl>
                                              <p:spTgt spid="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4" grpId="0" animBg="1"/>
          <p:bldP spid="56" grpId="0" animBg="1"/>
        </p:bldLst>
      </p:timing>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4361886" y="2485368"/>
            <a:ext cx="3483239"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marL="0" indent="0" algn="ctr">
              <a:buNone/>
              <a:defRPr lang="en-US" sz="1239" dirty="0"/>
            </a:lvl1pPr>
          </a:lstStyle>
          <a:p>
            <a:pPr lvl="0"/>
            <a:r>
              <a:rPr lang="en-US" dirty="0"/>
              <a:t>Drag and drop picture</a:t>
            </a:r>
          </a:p>
        </p:txBody>
      </p:sp>
    </p:spTree>
    <p:extLst>
      <p:ext uri="{BB962C8B-B14F-4D97-AF65-F5344CB8AC3E}">
        <p14:creationId xmlns:p14="http://schemas.microsoft.com/office/powerpoint/2010/main" val="24462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800" fill="hold"/>
                                        <p:tgtEl>
                                          <p:spTgt spid="9"/>
                                        </p:tgtEl>
                                        <p:attrNameLst>
                                          <p:attrName>ppt_x</p:attrName>
                                        </p:attrNameLst>
                                      </p:cBhvr>
                                      <p:tavLst>
                                        <p:tav tm="0">
                                          <p:val>
                                            <p:strVal val="#ppt_x"/>
                                          </p:val>
                                        </p:tav>
                                        <p:tav tm="100000">
                                          <p:val>
                                            <p:strVal val="#ppt_x"/>
                                          </p:val>
                                        </p:tav>
                                      </p:tavLst>
                                    </p:anim>
                                    <p:anim calcmode="lin" valueType="num">
                                      <p:cBhvr additive="base">
                                        <p:cTn id="8" dur="18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9" name="Picture Placeholder 10"/>
          <p:cNvSpPr>
            <a:spLocks noGrp="1"/>
          </p:cNvSpPr>
          <p:nvPr>
            <p:ph type="pic" sz="quarter" idx="10" hasCustomPrompt="1"/>
          </p:nvPr>
        </p:nvSpPr>
        <p:spPr>
          <a:xfrm>
            <a:off x="1619040" y="2156669"/>
            <a:ext cx="3878368" cy="1639849"/>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34952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100" fill="hold"/>
                                        <p:tgtEl>
                                          <p:spTgt spid="9"/>
                                        </p:tgtEl>
                                        <p:attrNameLst>
                                          <p:attrName>ppt_x</p:attrName>
                                        </p:attrNameLst>
                                      </p:cBhvr>
                                      <p:tavLst>
                                        <p:tav tm="0">
                                          <p:val>
                                            <p:strVal val="0-#ppt_w/2"/>
                                          </p:val>
                                        </p:tav>
                                        <p:tav tm="100000">
                                          <p:val>
                                            <p:strVal val="#ppt_x"/>
                                          </p:val>
                                        </p:tav>
                                      </p:tavLst>
                                    </p:anim>
                                    <p:anim calcmode="lin" valueType="num">
                                      <p:cBhvr additive="base">
                                        <p:cTn id="8" dur="11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4960944" y="4000604"/>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2322612" y="28415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315720" y="1682594"/>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17" name="Picture Placeholder 15"/>
          <p:cNvSpPr>
            <a:spLocks noGrp="1"/>
          </p:cNvSpPr>
          <p:nvPr>
            <p:ph type="pic" sz="quarter" idx="14" hasCustomPrompt="1"/>
          </p:nvPr>
        </p:nvSpPr>
        <p:spPr>
          <a:xfrm>
            <a:off x="-589057" y="3429003"/>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2078768" y="4588008"/>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65731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1000" fill="hold"/>
                                        <p:tgtEl>
                                          <p:spTgt spid="41"/>
                                        </p:tgtEl>
                                        <p:attrNameLst>
                                          <p:attrName>ppt_x</p:attrName>
                                        </p:attrNameLst>
                                      </p:cBhvr>
                                      <p:tavLst>
                                        <p:tav tm="0">
                                          <p:val>
                                            <p:strVal val="#ppt_x"/>
                                          </p:val>
                                        </p:tav>
                                        <p:tav tm="100000">
                                          <p:val>
                                            <p:strVal val="#ppt_x"/>
                                          </p:val>
                                        </p:tav>
                                      </p:tavLst>
                                    </p:anim>
                                    <p:anim calcmode="lin" valueType="num">
                                      <p:cBhvr additive="base">
                                        <p:cTn id="16" dur="10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17" grpId="0" animBg="1"/>
      <p:bldP spid="44" grpId="0" animBg="1"/>
    </p:bld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41" name="Picture Placeholder 15"/>
          <p:cNvSpPr>
            <a:spLocks noGrp="1"/>
          </p:cNvSpPr>
          <p:nvPr>
            <p:ph type="pic" sz="quarter" idx="10" hasCustomPrompt="1"/>
          </p:nvPr>
        </p:nvSpPr>
        <p:spPr>
          <a:xfrm>
            <a:off x="7228911" y="2757696"/>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2" name="Picture Placeholder 15"/>
          <p:cNvSpPr>
            <a:spLocks noGrp="1"/>
          </p:cNvSpPr>
          <p:nvPr>
            <p:ph type="pic" sz="quarter" idx="11" hasCustomPrompt="1"/>
          </p:nvPr>
        </p:nvSpPr>
        <p:spPr>
          <a:xfrm>
            <a:off x="7228911" y="2395989"/>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3" name="Picture Placeholder 15"/>
          <p:cNvSpPr>
            <a:spLocks noGrp="1"/>
          </p:cNvSpPr>
          <p:nvPr>
            <p:ph type="pic" sz="quarter" idx="12" hasCustomPrompt="1"/>
          </p:nvPr>
        </p:nvSpPr>
        <p:spPr>
          <a:xfrm>
            <a:off x="7228911" y="2034287"/>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
        <p:nvSpPr>
          <p:cNvPr id="44" name="Picture Placeholder 15"/>
          <p:cNvSpPr>
            <a:spLocks noGrp="1"/>
          </p:cNvSpPr>
          <p:nvPr>
            <p:ph type="pic" sz="quarter" idx="13" hasCustomPrompt="1"/>
          </p:nvPr>
        </p:nvSpPr>
        <p:spPr>
          <a:xfrm>
            <a:off x="7228911" y="1672580"/>
            <a:ext cx="2820557" cy="2690301"/>
          </a:xfrm>
          <a:prstGeom prst="rect">
            <a:avLst/>
          </a:prstGeom>
          <a:pattFill prst="lgGrid">
            <a:fgClr>
              <a:schemeClr val="bg1"/>
            </a:fgClr>
            <a:bgClr>
              <a:schemeClr val="tx2">
                <a:lumMod val="10000"/>
                <a:lumOff val="90000"/>
              </a:schemeClr>
            </a:bgClr>
          </a:pattFill>
          <a:ln>
            <a:noFill/>
          </a:ln>
          <a:effectLst>
            <a:outerShdw blurRad="546100" dist="495300" dir="8100000" sx="94000" sy="94000" algn="ctr" rotWithShape="0">
              <a:srgbClr val="000000">
                <a:alpha val="40000"/>
              </a:srgbClr>
            </a:outerShdw>
          </a:effectLst>
          <a:scene3d>
            <a:camera prst="isometricTopUp"/>
            <a:lightRig rig="threePt" dir="t"/>
          </a:scene3d>
          <a:sp3d extrusionH="76200"/>
        </p:spPr>
        <p:txBody>
          <a:bodyPr anchor="ct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82943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path" presetSubtype="0" decel="100000" fill="hold" grpId="1" nodeType="withEffect">
                                  <p:stCondLst>
                                    <p:cond delay="0"/>
                                  </p:stCondLst>
                                  <p:childTnLst>
                                    <p:animMotion origin="layout" path="M 3.40711E-6 2.91667E-6 L 3.40711E-6 0.08672 " pathEditMode="relative" rAng="0" ptsTypes="AA">
                                      <p:cBhvr>
                                        <p:cTn id="9" dur="1000" spd="-100000" fill="hold"/>
                                        <p:tgtEl>
                                          <p:spTgt spid="41"/>
                                        </p:tgtEl>
                                        <p:attrNameLst>
                                          <p:attrName>ppt_x</p:attrName>
                                          <p:attrName>ppt_y</p:attrName>
                                        </p:attrNameLst>
                                      </p:cBhvr>
                                      <p:rCtr x="0" y="4332"/>
                                    </p:animMotion>
                                  </p:childTnLst>
                                </p:cTn>
                              </p:par>
                              <p:par>
                                <p:cTn id="10" presetID="10" presetClass="entr" presetSubtype="0" fill="hold" grpId="0"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grpId="1" nodeType="withEffect">
                                  <p:stCondLst>
                                    <p:cond delay="500"/>
                                  </p:stCondLst>
                                  <p:childTnLst>
                                    <p:animMotion origin="layout" path="M 3.40711E-6 3.88889E-6 L 3.40711E-6 0.08669 " pathEditMode="relative" rAng="0" ptsTypes="AA">
                                      <p:cBhvr>
                                        <p:cTn id="14" dur="1000" spd="-100000" fill="hold"/>
                                        <p:tgtEl>
                                          <p:spTgt spid="42"/>
                                        </p:tgtEl>
                                        <p:attrNameLst>
                                          <p:attrName>ppt_x</p:attrName>
                                          <p:attrName>ppt_y</p:attrName>
                                        </p:attrNameLst>
                                      </p:cBhvr>
                                      <p:rCtr x="0" y="4329"/>
                                    </p:animMotion>
                                  </p:childTnLst>
                                </p:cTn>
                              </p:par>
                              <p:par>
                                <p:cTn id="15" presetID="10" presetClass="entr" presetSubtype="0" fill="hold" grpId="0" nodeType="withEffect">
                                  <p:stCondLst>
                                    <p:cond delay="10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decel="100000" fill="hold" grpId="1" nodeType="withEffect">
                                  <p:stCondLst>
                                    <p:cond delay="1000"/>
                                  </p:stCondLst>
                                  <p:childTnLst>
                                    <p:animMotion origin="layout" path="M 3.40711E-6 1.66667E-6 L 3.40711E-6 0.08672 " pathEditMode="relative" rAng="0" ptsTypes="AA">
                                      <p:cBhvr>
                                        <p:cTn id="19" dur="1000" spd="-100000" fill="hold"/>
                                        <p:tgtEl>
                                          <p:spTgt spid="43"/>
                                        </p:tgtEl>
                                        <p:attrNameLst>
                                          <p:attrName>ppt_x</p:attrName>
                                          <p:attrName>ppt_y</p:attrName>
                                        </p:attrNameLst>
                                      </p:cBhvr>
                                      <p:rCtr x="0" y="4332"/>
                                    </p:animMotion>
                                  </p:childTnLst>
                                </p:cTn>
                              </p:par>
                              <p:par>
                                <p:cTn id="20" presetID="10" presetClass="entr" presetSubtype="0" fill="hold" grpId="0" nodeType="withEffect">
                                  <p:stCondLst>
                                    <p:cond delay="15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42" presetClass="path" presetSubtype="0" decel="100000" fill="hold" grpId="1" nodeType="withEffect">
                                  <p:stCondLst>
                                    <p:cond delay="1500"/>
                                  </p:stCondLst>
                                  <p:childTnLst>
                                    <p:animMotion origin="layout" path="M 3.40711E-6 -5.55556E-7 L 3.40711E-6 0.08669 " pathEditMode="relative" rAng="0" ptsTypes="AA">
                                      <p:cBhvr>
                                        <p:cTn id="24" dur="1000" spd="-100000" fill="hold"/>
                                        <p:tgtEl>
                                          <p:spTgt spid="44"/>
                                        </p:tgtEl>
                                        <p:attrNameLst>
                                          <p:attrName>ppt_x</p:attrName>
                                          <p:attrName>ppt_y</p:attrName>
                                        </p:attrNameLst>
                                      </p:cBhvr>
                                      <p:rCtr x="0"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2" grpId="0" animBg="1"/>
      <p:bldP spid="42" grpId="1" animBg="1"/>
      <p:bldP spid="43" grpId="0" animBg="1"/>
      <p:bldP spid="43" grpId="1" animBg="1"/>
      <p:bldP spid="44" grpId="0" animBg="1"/>
      <p:bldP spid="44" grpId="1" animBg="1"/>
    </p:bld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469900" y="457201"/>
            <a:ext cx="0" cy="516636"/>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584200" y="380945"/>
            <a:ext cx="6121400" cy="326115"/>
          </a:xfrm>
          <a:prstGeom prst="rect">
            <a:avLst/>
          </a:prstGeom>
          <a:noFill/>
        </p:spPr>
        <p:txBody>
          <a:bodyPr wrap="square" rtlCol="0">
            <a:spAutoFit/>
          </a:bodyPr>
          <a:lstStyle>
            <a:lvl1pPr>
              <a:defRPr lang="uk-UA" sz="1688" b="1">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1277603" y="6048458"/>
            <a:ext cx="1155700" cy="415755"/>
          </a:xfrm>
          <a:prstGeom prst="rect">
            <a:avLst/>
          </a:prstGeom>
          <a:noFill/>
        </p:spPr>
        <p:txBody>
          <a:bodyPr wrap="square" rtlCol="0">
            <a:spAutoFit/>
          </a:bodyPr>
          <a:lstStyle>
            <a:lvl1pPr>
              <a:defRPr lang="uk-UA" sz="1051" b="1" smtClean="0">
                <a:solidFill>
                  <a:schemeClr val="accent2"/>
                </a:solidFill>
              </a:defRPr>
            </a:lvl1pPr>
          </a:lstStyle>
          <a:p>
            <a:pPr defTabSz="685783"/>
            <a:r>
              <a:rPr lang="en-US" smtClean="0">
                <a:solidFill>
                  <a:srgbClr val="3087FE"/>
                </a:solidFill>
                <a:cs typeface="Arial"/>
                <a:sym typeface="Arial"/>
              </a:rPr>
              <a:t>page</a:t>
            </a:r>
          </a:p>
          <a:p>
            <a:pPr defTabSz="685783"/>
            <a:r>
              <a:rPr lang="en-US" smtClean="0">
                <a:solidFill>
                  <a:srgbClr val="3087FE"/>
                </a:solidFill>
                <a:cs typeface="Arial"/>
                <a:sym typeface="Arial"/>
              </a:rPr>
              <a:t>0</a:t>
            </a:r>
            <a:fld id="{37D409AB-2201-4E18-8A34-C31753AD9B06}" type="slidenum">
              <a:rPr smtClean="0">
                <a:solidFill>
                  <a:srgbClr val="3087FE"/>
                </a:solidFill>
                <a:cs typeface="Arial"/>
                <a:sym typeface="Arial"/>
              </a:rPr>
              <a:pPr defTabSz="685783"/>
              <a:t>‹#›</a:t>
            </a:fld>
            <a:endParaRPr>
              <a:solidFill>
                <a:srgbClr val="3087FE"/>
              </a:solidFill>
              <a:cs typeface="Arial"/>
              <a:sym typeface="Arial"/>
            </a:endParaRPr>
          </a:p>
        </p:txBody>
      </p:sp>
    </p:spTree>
    <p:extLst>
      <p:ext uri="{BB962C8B-B14F-4D97-AF65-F5344CB8AC3E}">
        <p14:creationId xmlns:p14="http://schemas.microsoft.com/office/powerpoint/2010/main" val="12427226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7"/>
            <a:ext cx="10515600" cy="434975"/>
          </a:xfrm>
        </p:spPr>
        <p:txBody>
          <a:bodyPr>
            <a:normAutofit/>
          </a:bodyPr>
          <a:lstStyle>
            <a:lvl1pPr algn="ctr">
              <a:defRPr sz="18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825">
                <a:solidFill>
                  <a:schemeClr val="bg1"/>
                </a:solidFill>
                <a:latin typeface="Raleway Thin" panose="020B0203030101060003" pitchFamily="34" charset="0"/>
              </a:defRPr>
            </a:lvl1pPr>
          </a:lstStyle>
          <a:p>
            <a:pPr lvl="0"/>
            <a:endParaRPr lang="id-ID" dirty="0"/>
          </a:p>
        </p:txBody>
      </p:sp>
    </p:spTree>
    <p:extLst>
      <p:ext uri="{BB962C8B-B14F-4D97-AF65-F5344CB8AC3E}">
        <p14:creationId xmlns:p14="http://schemas.microsoft.com/office/powerpoint/2010/main" val="218893633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Fa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BF3A84-60E0-4C31-91C4-17BBFC6AFAE4}"/>
              </a:ext>
            </a:extLst>
          </p:cNvPr>
          <p:cNvSpPr>
            <a:spLocks noGrp="1"/>
          </p:cNvSpPr>
          <p:nvPr>
            <p:ph type="pic" sz="quarter" idx="13"/>
          </p:nvPr>
        </p:nvSpPr>
        <p:spPr>
          <a:xfrm>
            <a:off x="7855306" y="1306607"/>
            <a:ext cx="3869181" cy="4289996"/>
          </a:xfrm>
          <a:custGeom>
            <a:avLst/>
            <a:gdLst>
              <a:gd name="connsiteX0" fmla="*/ 558445 w 3869181"/>
              <a:gd name="connsiteY0" fmla="*/ 127 h 4289996"/>
              <a:gd name="connsiteX1" fmla="*/ 849180 w 3869181"/>
              <a:gd name="connsiteY1" fmla="*/ 75574 h 4289996"/>
              <a:gd name="connsiteX2" fmla="*/ 3588203 w 3869181"/>
              <a:gd name="connsiteY2" fmla="*/ 1657362 h 4289996"/>
              <a:gd name="connsiteX3" fmla="*/ 3588203 w 3869181"/>
              <a:gd name="connsiteY3" fmla="*/ 2631410 h 4289996"/>
              <a:gd name="connsiteX4" fmla="*/ 849180 w 3869181"/>
              <a:gd name="connsiteY4" fmla="*/ 4213198 h 4289996"/>
              <a:gd name="connsiteX5" fmla="*/ 0 w 3869181"/>
              <a:gd name="connsiteY5" fmla="*/ 3730336 h 4289996"/>
              <a:gd name="connsiteX6" fmla="*/ 0 w 3869181"/>
              <a:gd name="connsiteY6" fmla="*/ 566761 h 4289996"/>
              <a:gd name="connsiteX7" fmla="*/ 558445 w 3869181"/>
              <a:gd name="connsiteY7" fmla="*/ 127 h 428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9181" h="4289996">
                <a:moveTo>
                  <a:pt x="558445" y="127"/>
                </a:moveTo>
                <a:cubicBezTo>
                  <a:pt x="655617" y="-1954"/>
                  <a:pt x="755521" y="21460"/>
                  <a:pt x="849180" y="75574"/>
                </a:cubicBezTo>
                <a:cubicBezTo>
                  <a:pt x="849180" y="75574"/>
                  <a:pt x="849180" y="75574"/>
                  <a:pt x="3588203" y="1657362"/>
                </a:cubicBezTo>
                <a:cubicBezTo>
                  <a:pt x="3962841" y="1873817"/>
                  <a:pt x="3962841" y="2414955"/>
                  <a:pt x="3588203" y="2631410"/>
                </a:cubicBezTo>
                <a:cubicBezTo>
                  <a:pt x="3588203" y="2631410"/>
                  <a:pt x="3588203" y="2631410"/>
                  <a:pt x="849180" y="4213198"/>
                </a:cubicBezTo>
                <a:cubicBezTo>
                  <a:pt x="474542" y="4429653"/>
                  <a:pt x="0" y="4163247"/>
                  <a:pt x="0" y="3730336"/>
                </a:cubicBezTo>
                <a:cubicBezTo>
                  <a:pt x="0" y="3730336"/>
                  <a:pt x="0" y="3730336"/>
                  <a:pt x="0" y="566761"/>
                </a:cubicBezTo>
                <a:cubicBezTo>
                  <a:pt x="0" y="242078"/>
                  <a:pt x="266930" y="6371"/>
                  <a:pt x="558445" y="127"/>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94106148"/>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DF9B20-0A9B-406E-836A-90046B9FDFCA}"/>
              </a:ext>
            </a:extLst>
          </p:cNvPr>
          <p:cNvSpPr>
            <a:spLocks noGrp="1"/>
          </p:cNvSpPr>
          <p:nvPr>
            <p:ph type="pic" sz="quarter" idx="13"/>
          </p:nvPr>
        </p:nvSpPr>
        <p:spPr>
          <a:xfrm>
            <a:off x="1081086" y="12954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2703589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6" name="Picture Placeholder 15">
            <a:extLst>
              <a:ext uri="{FF2B5EF4-FFF2-40B4-BE49-F238E27FC236}">
                <a16:creationId xmlns:a16="http://schemas.microsoft.com/office/drawing/2014/main" id="{0F6F594E-5323-4B26-A426-2EF44C604EA1}"/>
              </a:ext>
            </a:extLst>
          </p:cNvPr>
          <p:cNvSpPr>
            <a:spLocks noGrp="1"/>
          </p:cNvSpPr>
          <p:nvPr>
            <p:ph type="pic" sz="quarter" idx="11"/>
          </p:nvPr>
        </p:nvSpPr>
        <p:spPr>
          <a:xfrm>
            <a:off x="11007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F2E94D43-B23B-4A20-A5DA-E744E5C34397}"/>
              </a:ext>
            </a:extLst>
          </p:cNvPr>
          <p:cNvSpPr>
            <a:spLocks noGrp="1"/>
          </p:cNvSpPr>
          <p:nvPr>
            <p:ph type="pic" sz="quarter" idx="12"/>
          </p:nvPr>
        </p:nvSpPr>
        <p:spPr>
          <a:xfrm>
            <a:off x="38058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BFED64C8-82FB-4547-A7BD-5173EF9B5F0E}"/>
              </a:ext>
            </a:extLst>
          </p:cNvPr>
          <p:cNvSpPr>
            <a:spLocks noGrp="1"/>
          </p:cNvSpPr>
          <p:nvPr>
            <p:ph type="pic" sz="quarter" idx="13"/>
          </p:nvPr>
        </p:nvSpPr>
        <p:spPr>
          <a:xfrm>
            <a:off x="65109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94C81626-3254-4BC1-AB10-CDB6558F0D39}"/>
              </a:ext>
            </a:extLst>
          </p:cNvPr>
          <p:cNvSpPr>
            <a:spLocks noGrp="1"/>
          </p:cNvSpPr>
          <p:nvPr>
            <p:ph type="pic" sz="quarter" idx="14"/>
          </p:nvPr>
        </p:nvSpPr>
        <p:spPr>
          <a:xfrm>
            <a:off x="9216053" y="3885988"/>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3895947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DF9B20-0A9B-406E-836A-90046B9FDFCA}"/>
              </a:ext>
            </a:extLst>
          </p:cNvPr>
          <p:cNvSpPr>
            <a:spLocks noGrp="1"/>
          </p:cNvSpPr>
          <p:nvPr>
            <p:ph type="pic" sz="quarter" idx="13"/>
          </p:nvPr>
        </p:nvSpPr>
        <p:spPr>
          <a:xfrm>
            <a:off x="8977312" y="12954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51838697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1" y="0"/>
            <a:ext cx="5176157"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32824092"/>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7015843" y="0"/>
            <a:ext cx="5176157"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6722364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42117431"/>
      </p:ext>
    </p:extLst>
  </p:cSld>
  <p:clrMapOvr>
    <a:masterClrMapping/>
  </p:clrMapOvr>
  <p:transition spd="slow">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4064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75003636"/>
      </p:ext>
    </p:extLst>
  </p:cSld>
  <p:clrMapOvr>
    <a:masterClrMapping/>
  </p:clrMapOvr>
  <p:transition spd="slow">
    <p:push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4064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91940127"/>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594724"/>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5379746"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7440946"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9502148"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013875580"/>
      </p:ext>
    </p:extLst>
  </p:cSld>
  <p:clrMapOvr>
    <a:masterClrMapping/>
  </p:clrMapOvr>
  <p:transition spd="slow">
    <p:push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5379746"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7440946"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9502148"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09824742"/>
      </p:ext>
    </p:extLst>
  </p:cSld>
  <p:clrMapOvr>
    <a:masterClrMapping/>
  </p:clrMapOvr>
  <p:transition spd="slow">
    <p:push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800100"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2861300"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4922502" y="42926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959804768"/>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4" name="Picture Placeholder 13">
            <a:extLst>
              <a:ext uri="{FF2B5EF4-FFF2-40B4-BE49-F238E27FC236}">
                <a16:creationId xmlns:a16="http://schemas.microsoft.com/office/drawing/2014/main" id="{4EA711FD-AE88-4179-AFDB-DE48BAB0F269}"/>
              </a:ext>
            </a:extLst>
          </p:cNvPr>
          <p:cNvSpPr>
            <a:spLocks noGrp="1"/>
          </p:cNvSpPr>
          <p:nvPr>
            <p:ph type="pic" sz="quarter" idx="11"/>
          </p:nvPr>
        </p:nvSpPr>
        <p:spPr>
          <a:xfrm>
            <a:off x="11007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9C39B67-77C0-492C-9C33-9A2F05609957}"/>
              </a:ext>
            </a:extLst>
          </p:cNvPr>
          <p:cNvSpPr>
            <a:spLocks noGrp="1"/>
          </p:cNvSpPr>
          <p:nvPr>
            <p:ph type="pic" sz="quarter" idx="12"/>
          </p:nvPr>
        </p:nvSpPr>
        <p:spPr>
          <a:xfrm>
            <a:off x="38058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89FE2F1E-412D-4A14-BF99-4275D5464585}"/>
              </a:ext>
            </a:extLst>
          </p:cNvPr>
          <p:cNvSpPr>
            <a:spLocks noGrp="1"/>
          </p:cNvSpPr>
          <p:nvPr>
            <p:ph type="pic" sz="quarter" idx="13"/>
          </p:nvPr>
        </p:nvSpPr>
        <p:spPr>
          <a:xfrm>
            <a:off x="65109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481CFD21-F2AA-4539-ACD4-F28B10335532}"/>
              </a:ext>
            </a:extLst>
          </p:cNvPr>
          <p:cNvSpPr>
            <a:spLocks noGrp="1"/>
          </p:cNvSpPr>
          <p:nvPr>
            <p:ph type="pic" sz="quarter" idx="14"/>
          </p:nvPr>
        </p:nvSpPr>
        <p:spPr>
          <a:xfrm>
            <a:off x="92160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71207910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4C4F165-6BFC-4575-B26F-10E2E1C94250}"/>
              </a:ext>
            </a:extLst>
          </p:cNvPr>
          <p:cNvSpPr>
            <a:spLocks noGrp="1"/>
          </p:cNvSpPr>
          <p:nvPr>
            <p:ph type="pic" sz="quarter" idx="13"/>
          </p:nvPr>
        </p:nvSpPr>
        <p:spPr>
          <a:xfrm>
            <a:off x="8128000" y="0"/>
            <a:ext cx="4064000" cy="68580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3">
            <a:extLst>
              <a:ext uri="{FF2B5EF4-FFF2-40B4-BE49-F238E27FC236}">
                <a16:creationId xmlns:a16="http://schemas.microsoft.com/office/drawing/2014/main" id="{6CBC706C-C60B-4743-B989-56656E38FA2D}"/>
              </a:ext>
            </a:extLst>
          </p:cNvPr>
          <p:cNvSpPr>
            <a:spLocks noGrp="1"/>
          </p:cNvSpPr>
          <p:nvPr>
            <p:ph type="pic" sz="quarter" idx="14"/>
          </p:nvPr>
        </p:nvSpPr>
        <p:spPr>
          <a:xfrm>
            <a:off x="800100"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3">
            <a:extLst>
              <a:ext uri="{FF2B5EF4-FFF2-40B4-BE49-F238E27FC236}">
                <a16:creationId xmlns:a16="http://schemas.microsoft.com/office/drawing/2014/main" id="{6E2FD38C-5674-4EB1-9267-E5014A7C53B9}"/>
              </a:ext>
            </a:extLst>
          </p:cNvPr>
          <p:cNvSpPr>
            <a:spLocks noGrp="1"/>
          </p:cNvSpPr>
          <p:nvPr>
            <p:ph type="pic" sz="quarter" idx="15"/>
          </p:nvPr>
        </p:nvSpPr>
        <p:spPr>
          <a:xfrm>
            <a:off x="2861300"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CEAE9A71-19C1-4C2F-B611-C500B80DC5AD}"/>
              </a:ext>
            </a:extLst>
          </p:cNvPr>
          <p:cNvSpPr>
            <a:spLocks noGrp="1"/>
          </p:cNvSpPr>
          <p:nvPr>
            <p:ph type="pic" sz="quarter" idx="16"/>
          </p:nvPr>
        </p:nvSpPr>
        <p:spPr>
          <a:xfrm>
            <a:off x="4922502" y="800100"/>
            <a:ext cx="1889751" cy="17653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026780160"/>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6132440" y="800098"/>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6" name="Picture Placeholder 3">
            <a:extLst>
              <a:ext uri="{FF2B5EF4-FFF2-40B4-BE49-F238E27FC236}">
                <a16:creationId xmlns:a16="http://schemas.microsoft.com/office/drawing/2014/main" id="{60110A92-31DD-4068-93EC-2597ECDC77CE}"/>
              </a:ext>
            </a:extLst>
          </p:cNvPr>
          <p:cNvSpPr>
            <a:spLocks noGrp="1"/>
          </p:cNvSpPr>
          <p:nvPr>
            <p:ph type="pic" sz="quarter" idx="15"/>
          </p:nvPr>
        </p:nvSpPr>
        <p:spPr>
          <a:xfrm>
            <a:off x="6132440"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7" name="Picture Placeholder 3">
            <a:extLst>
              <a:ext uri="{FF2B5EF4-FFF2-40B4-BE49-F238E27FC236}">
                <a16:creationId xmlns:a16="http://schemas.microsoft.com/office/drawing/2014/main" id="{74CAC371-717C-4272-8636-AF81299C3CA9}"/>
              </a:ext>
            </a:extLst>
          </p:cNvPr>
          <p:cNvSpPr>
            <a:spLocks noGrp="1"/>
          </p:cNvSpPr>
          <p:nvPr>
            <p:ph type="pic" sz="quarter" idx="16"/>
          </p:nvPr>
        </p:nvSpPr>
        <p:spPr>
          <a:xfrm>
            <a:off x="7927490"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8" name="Picture Placeholder 3">
            <a:extLst>
              <a:ext uri="{FF2B5EF4-FFF2-40B4-BE49-F238E27FC236}">
                <a16:creationId xmlns:a16="http://schemas.microsoft.com/office/drawing/2014/main" id="{688797C4-A9D7-4587-B959-EA4475E631D6}"/>
              </a:ext>
            </a:extLst>
          </p:cNvPr>
          <p:cNvSpPr>
            <a:spLocks noGrp="1"/>
          </p:cNvSpPr>
          <p:nvPr>
            <p:ph type="pic" sz="quarter" idx="17"/>
          </p:nvPr>
        </p:nvSpPr>
        <p:spPr>
          <a:xfrm>
            <a:off x="9751941" y="441959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9" name="Picture Placeholder 3">
            <a:extLst>
              <a:ext uri="{FF2B5EF4-FFF2-40B4-BE49-F238E27FC236}">
                <a16:creationId xmlns:a16="http://schemas.microsoft.com/office/drawing/2014/main" id="{C6A54274-079F-4416-B082-F85857F73B31}"/>
              </a:ext>
            </a:extLst>
          </p:cNvPr>
          <p:cNvSpPr>
            <a:spLocks noGrp="1"/>
          </p:cNvSpPr>
          <p:nvPr>
            <p:ph type="pic" sz="quarter" idx="18"/>
          </p:nvPr>
        </p:nvSpPr>
        <p:spPr>
          <a:xfrm>
            <a:off x="9751941" y="2600321"/>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0" name="Picture Placeholder 3">
            <a:extLst>
              <a:ext uri="{FF2B5EF4-FFF2-40B4-BE49-F238E27FC236}">
                <a16:creationId xmlns:a16="http://schemas.microsoft.com/office/drawing/2014/main" id="{DC374D4E-7C09-4CAB-9804-FDCD908B6E6B}"/>
              </a:ext>
            </a:extLst>
          </p:cNvPr>
          <p:cNvSpPr>
            <a:spLocks noGrp="1"/>
          </p:cNvSpPr>
          <p:nvPr>
            <p:ph type="pic" sz="quarter" idx="19"/>
          </p:nvPr>
        </p:nvSpPr>
        <p:spPr>
          <a:xfrm>
            <a:off x="9751941" y="814377"/>
            <a:ext cx="1639959" cy="1638304"/>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253969004"/>
      </p:ext>
    </p:extLst>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7956888" y="2619377"/>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9751939"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7956886"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6132438"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6132438" y="2605086"/>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6132438" y="4402271"/>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44722319"/>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00100" y="790576"/>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4419602" y="81437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4419602" y="2624130"/>
            <a:ext cx="1639958" cy="1614493"/>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4419602" y="4419597"/>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2595151" y="4419596"/>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800101" y="4402271"/>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844886869"/>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Push from right">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2624553" y="2602042"/>
            <a:ext cx="3435009" cy="344804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3">
            <a:extLst>
              <a:ext uri="{FF2B5EF4-FFF2-40B4-BE49-F238E27FC236}">
                <a16:creationId xmlns:a16="http://schemas.microsoft.com/office/drawing/2014/main" id="{F957408E-4084-41CD-AA58-2D4C351B3441}"/>
              </a:ext>
            </a:extLst>
          </p:cNvPr>
          <p:cNvSpPr>
            <a:spLocks noGrp="1"/>
          </p:cNvSpPr>
          <p:nvPr>
            <p:ph type="pic" sz="quarter" idx="15"/>
          </p:nvPr>
        </p:nvSpPr>
        <p:spPr>
          <a:xfrm>
            <a:off x="4419604" y="806575"/>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3">
            <a:extLst>
              <a:ext uri="{FF2B5EF4-FFF2-40B4-BE49-F238E27FC236}">
                <a16:creationId xmlns:a16="http://schemas.microsoft.com/office/drawing/2014/main" id="{22085839-0AE0-4CAD-9501-D10AA564F0D8}"/>
              </a:ext>
            </a:extLst>
          </p:cNvPr>
          <p:cNvSpPr>
            <a:spLocks noGrp="1"/>
          </p:cNvSpPr>
          <p:nvPr>
            <p:ph type="pic" sz="quarter" idx="16"/>
          </p:nvPr>
        </p:nvSpPr>
        <p:spPr>
          <a:xfrm>
            <a:off x="2624551" y="823241"/>
            <a:ext cx="1639958" cy="1614493"/>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3">
            <a:extLst>
              <a:ext uri="{FF2B5EF4-FFF2-40B4-BE49-F238E27FC236}">
                <a16:creationId xmlns:a16="http://schemas.microsoft.com/office/drawing/2014/main" id="{8E203992-2E35-4593-BFF0-17749564B582}"/>
              </a:ext>
            </a:extLst>
          </p:cNvPr>
          <p:cNvSpPr>
            <a:spLocks noGrp="1"/>
          </p:cNvSpPr>
          <p:nvPr>
            <p:ph type="pic" sz="quarter" idx="17"/>
          </p:nvPr>
        </p:nvSpPr>
        <p:spPr>
          <a:xfrm>
            <a:off x="800100" y="798378"/>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3" name="Picture Placeholder 3">
            <a:extLst>
              <a:ext uri="{FF2B5EF4-FFF2-40B4-BE49-F238E27FC236}">
                <a16:creationId xmlns:a16="http://schemas.microsoft.com/office/drawing/2014/main" id="{35CF387A-6146-4F4B-A6B3-9A112ED4E004}"/>
              </a:ext>
            </a:extLst>
          </p:cNvPr>
          <p:cNvSpPr>
            <a:spLocks noGrp="1"/>
          </p:cNvSpPr>
          <p:nvPr>
            <p:ph type="pic" sz="quarter" idx="18"/>
          </p:nvPr>
        </p:nvSpPr>
        <p:spPr>
          <a:xfrm>
            <a:off x="800100" y="2616328"/>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4" name="Picture Placeholder 3">
            <a:extLst>
              <a:ext uri="{FF2B5EF4-FFF2-40B4-BE49-F238E27FC236}">
                <a16:creationId xmlns:a16="http://schemas.microsoft.com/office/drawing/2014/main" id="{28603140-D0F5-481E-80CE-ED6F0509B6D7}"/>
              </a:ext>
            </a:extLst>
          </p:cNvPr>
          <p:cNvSpPr>
            <a:spLocks noGrp="1"/>
          </p:cNvSpPr>
          <p:nvPr>
            <p:ph type="pic" sz="quarter" idx="19"/>
          </p:nvPr>
        </p:nvSpPr>
        <p:spPr>
          <a:xfrm>
            <a:off x="800100" y="4411794"/>
            <a:ext cx="1639958" cy="1647827"/>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051176180"/>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047247251"/>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2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099"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3" y="34290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555913099"/>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952827654"/>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262890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745844348"/>
      </p:ext>
    </p:extLst>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4147030641"/>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4" name="Picture Placeholder 13">
            <a:extLst>
              <a:ext uri="{FF2B5EF4-FFF2-40B4-BE49-F238E27FC236}">
                <a16:creationId xmlns:a16="http://schemas.microsoft.com/office/drawing/2014/main" id="{4EA711FD-AE88-4179-AFDB-DE48BAB0F269}"/>
              </a:ext>
            </a:extLst>
          </p:cNvPr>
          <p:cNvSpPr>
            <a:spLocks noGrp="1"/>
          </p:cNvSpPr>
          <p:nvPr>
            <p:ph type="pic" sz="quarter" idx="11"/>
          </p:nvPr>
        </p:nvSpPr>
        <p:spPr>
          <a:xfrm>
            <a:off x="11007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9C39B67-77C0-492C-9C33-9A2F05609957}"/>
              </a:ext>
            </a:extLst>
          </p:cNvPr>
          <p:cNvSpPr>
            <a:spLocks noGrp="1"/>
          </p:cNvSpPr>
          <p:nvPr>
            <p:ph type="pic" sz="quarter" idx="12"/>
          </p:nvPr>
        </p:nvSpPr>
        <p:spPr>
          <a:xfrm>
            <a:off x="38058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89FE2F1E-412D-4A14-BF99-4275D5464585}"/>
              </a:ext>
            </a:extLst>
          </p:cNvPr>
          <p:cNvSpPr>
            <a:spLocks noGrp="1"/>
          </p:cNvSpPr>
          <p:nvPr>
            <p:ph type="pic" sz="quarter" idx="13"/>
          </p:nvPr>
        </p:nvSpPr>
        <p:spPr>
          <a:xfrm>
            <a:off x="6510952" y="4012987"/>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3" name="Picture Placeholder 12">
            <a:extLst>
              <a:ext uri="{FF2B5EF4-FFF2-40B4-BE49-F238E27FC236}">
                <a16:creationId xmlns:a16="http://schemas.microsoft.com/office/drawing/2014/main" id="{481CFD21-F2AA-4539-ACD4-F28B10335532}"/>
              </a:ext>
            </a:extLst>
          </p:cNvPr>
          <p:cNvSpPr>
            <a:spLocks noGrp="1"/>
          </p:cNvSpPr>
          <p:nvPr>
            <p:ph type="pic" sz="quarter" idx="14"/>
          </p:nvPr>
        </p:nvSpPr>
        <p:spPr>
          <a:xfrm>
            <a:off x="9216052" y="1739899"/>
            <a:ext cx="1875194" cy="1875194"/>
          </a:xfrm>
          <a:custGeom>
            <a:avLst/>
            <a:gdLst>
              <a:gd name="connsiteX0" fmla="*/ 312539 w 1875194"/>
              <a:gd name="connsiteY0" fmla="*/ 0 h 1875194"/>
              <a:gd name="connsiteX1" fmla="*/ 1562655 w 1875194"/>
              <a:gd name="connsiteY1" fmla="*/ 0 h 1875194"/>
              <a:gd name="connsiteX2" fmla="*/ 1875194 w 1875194"/>
              <a:gd name="connsiteY2" fmla="*/ 312539 h 1875194"/>
              <a:gd name="connsiteX3" fmla="*/ 1875194 w 1875194"/>
              <a:gd name="connsiteY3" fmla="*/ 1562655 h 1875194"/>
              <a:gd name="connsiteX4" fmla="*/ 1562655 w 1875194"/>
              <a:gd name="connsiteY4" fmla="*/ 1875194 h 1875194"/>
              <a:gd name="connsiteX5" fmla="*/ 312539 w 1875194"/>
              <a:gd name="connsiteY5" fmla="*/ 1875194 h 1875194"/>
              <a:gd name="connsiteX6" fmla="*/ 0 w 1875194"/>
              <a:gd name="connsiteY6" fmla="*/ 1562655 h 1875194"/>
              <a:gd name="connsiteX7" fmla="*/ 0 w 1875194"/>
              <a:gd name="connsiteY7" fmla="*/ 312539 h 1875194"/>
              <a:gd name="connsiteX8" fmla="*/ 312539 w 1875194"/>
              <a:gd name="connsiteY8" fmla="*/ 0 h 18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5194" h="1875194">
                <a:moveTo>
                  <a:pt x="312539" y="0"/>
                </a:moveTo>
                <a:lnTo>
                  <a:pt x="1562655" y="0"/>
                </a:lnTo>
                <a:cubicBezTo>
                  <a:pt x="1735266" y="0"/>
                  <a:pt x="1875194" y="139928"/>
                  <a:pt x="1875194" y="312539"/>
                </a:cubicBezTo>
                <a:lnTo>
                  <a:pt x="1875194" y="1562655"/>
                </a:lnTo>
                <a:cubicBezTo>
                  <a:pt x="1875194" y="1735266"/>
                  <a:pt x="1735266" y="1875194"/>
                  <a:pt x="1562655" y="1875194"/>
                </a:cubicBezTo>
                <a:lnTo>
                  <a:pt x="312539" y="1875194"/>
                </a:lnTo>
                <a:cubicBezTo>
                  <a:pt x="139928" y="1875194"/>
                  <a:pt x="0" y="1735266"/>
                  <a:pt x="0" y="1562655"/>
                </a:cubicBezTo>
                <a:lnTo>
                  <a:pt x="0" y="312539"/>
                </a:lnTo>
                <a:cubicBezTo>
                  <a:pt x="0" y="139928"/>
                  <a:pt x="139928" y="0"/>
                  <a:pt x="312539"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221013774"/>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5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569952766"/>
      </p:ext>
    </p:extLst>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6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2"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6"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43655694"/>
      </p:ext>
    </p:extLst>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2786512"/>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3271388"/>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75244875"/>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00100"/>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3514724"/>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916384874"/>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9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3514725"/>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8829674" y="800100"/>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822347443"/>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0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00100"/>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3514724"/>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150711388"/>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1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3514725"/>
            <a:ext cx="2562226" cy="2543175"/>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3">
            <a:extLst>
              <a:ext uri="{FF2B5EF4-FFF2-40B4-BE49-F238E27FC236}">
                <a16:creationId xmlns:a16="http://schemas.microsoft.com/office/drawing/2014/main" id="{8EA421E6-4230-436E-8D23-C39D5E9F1A1F}"/>
              </a:ext>
            </a:extLst>
          </p:cNvPr>
          <p:cNvSpPr>
            <a:spLocks noGrp="1"/>
          </p:cNvSpPr>
          <p:nvPr>
            <p:ph type="pic" sz="quarter" idx="14"/>
          </p:nvPr>
        </p:nvSpPr>
        <p:spPr>
          <a:xfrm>
            <a:off x="3533774" y="800100"/>
            <a:ext cx="2562226" cy="2543176"/>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64567587"/>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2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79048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79048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79048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367167421"/>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3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60960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79048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79048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30435876"/>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4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60960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60960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728000512"/>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3" name="Picture Placeholder 12">
            <a:extLst>
              <a:ext uri="{FF2B5EF4-FFF2-40B4-BE49-F238E27FC236}">
                <a16:creationId xmlns:a16="http://schemas.microsoft.com/office/drawing/2014/main" id="{E50F6728-F534-4EAE-A31F-ADFD1C60E51D}"/>
              </a:ext>
            </a:extLst>
          </p:cNvPr>
          <p:cNvSpPr>
            <a:spLocks noGrp="1"/>
          </p:cNvSpPr>
          <p:nvPr>
            <p:ph type="pic" sz="quarter" idx="12"/>
          </p:nvPr>
        </p:nvSpPr>
        <p:spPr>
          <a:xfrm>
            <a:off x="1317004" y="203538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4" name="Picture Placeholder 13">
            <a:extLst>
              <a:ext uri="{FF2B5EF4-FFF2-40B4-BE49-F238E27FC236}">
                <a16:creationId xmlns:a16="http://schemas.microsoft.com/office/drawing/2014/main" id="{A9C13111-A9CF-4E92-95E8-C455D11776D3}"/>
              </a:ext>
            </a:extLst>
          </p:cNvPr>
          <p:cNvSpPr>
            <a:spLocks noGrp="1"/>
          </p:cNvSpPr>
          <p:nvPr>
            <p:ph type="pic" sz="quarter" idx="13"/>
          </p:nvPr>
        </p:nvSpPr>
        <p:spPr>
          <a:xfrm>
            <a:off x="1317004" y="431895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6" name="Picture Placeholder 15">
            <a:extLst>
              <a:ext uri="{FF2B5EF4-FFF2-40B4-BE49-F238E27FC236}">
                <a16:creationId xmlns:a16="http://schemas.microsoft.com/office/drawing/2014/main" id="{CA3EB88D-A73A-44D4-AC36-3D68C3459D9B}"/>
              </a:ext>
            </a:extLst>
          </p:cNvPr>
          <p:cNvSpPr>
            <a:spLocks noGrp="1"/>
          </p:cNvSpPr>
          <p:nvPr>
            <p:ph type="pic" sz="quarter" idx="14"/>
          </p:nvPr>
        </p:nvSpPr>
        <p:spPr>
          <a:xfrm>
            <a:off x="6666879" y="431895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5" name="Picture Placeholder 14">
            <a:extLst>
              <a:ext uri="{FF2B5EF4-FFF2-40B4-BE49-F238E27FC236}">
                <a16:creationId xmlns:a16="http://schemas.microsoft.com/office/drawing/2014/main" id="{A427CB01-E118-44E4-9438-A91D4F1ACF6D}"/>
              </a:ext>
            </a:extLst>
          </p:cNvPr>
          <p:cNvSpPr>
            <a:spLocks noGrp="1"/>
          </p:cNvSpPr>
          <p:nvPr>
            <p:ph type="pic" sz="quarter" idx="15"/>
          </p:nvPr>
        </p:nvSpPr>
        <p:spPr>
          <a:xfrm>
            <a:off x="6666879" y="2035380"/>
            <a:ext cx="1396724" cy="1407466"/>
          </a:xfrm>
          <a:custGeom>
            <a:avLst/>
            <a:gdLst>
              <a:gd name="connsiteX0" fmla="*/ 698362 w 1396724"/>
              <a:gd name="connsiteY0" fmla="*/ 0 h 1407466"/>
              <a:gd name="connsiteX1" fmla="*/ 1396724 w 1396724"/>
              <a:gd name="connsiteY1" fmla="*/ 703733 h 1407466"/>
              <a:gd name="connsiteX2" fmla="*/ 698362 w 1396724"/>
              <a:gd name="connsiteY2" fmla="*/ 1407466 h 1407466"/>
              <a:gd name="connsiteX3" fmla="*/ 0 w 1396724"/>
              <a:gd name="connsiteY3" fmla="*/ 703733 h 1407466"/>
              <a:gd name="connsiteX4" fmla="*/ 698362 w 1396724"/>
              <a:gd name="connsiteY4" fmla="*/ 0 h 140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724" h="1407466">
                <a:moveTo>
                  <a:pt x="698362" y="0"/>
                </a:moveTo>
                <a:cubicBezTo>
                  <a:pt x="1084057" y="0"/>
                  <a:pt x="1396724" y="315072"/>
                  <a:pt x="1396724" y="703733"/>
                </a:cubicBezTo>
                <a:cubicBezTo>
                  <a:pt x="1396724" y="1092394"/>
                  <a:pt x="1084057" y="1407466"/>
                  <a:pt x="698362" y="1407466"/>
                </a:cubicBezTo>
                <a:cubicBezTo>
                  <a:pt x="312667" y="1407466"/>
                  <a:pt x="0" y="1092394"/>
                  <a:pt x="0" y="703733"/>
                </a:cubicBezTo>
                <a:cubicBezTo>
                  <a:pt x="0" y="315072"/>
                  <a:pt x="312667" y="0"/>
                  <a:pt x="698362"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24052823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5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79048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60960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60960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095769495"/>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6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26089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26089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26089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636803168"/>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7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8001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2608942"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2608942"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692174993"/>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8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800100"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8001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1843116284"/>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9_Push from righ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0DF6BE21-2C73-4074-9D88-50DB9FF10A47}"/>
              </a:ext>
            </a:extLst>
          </p:cNvPr>
          <p:cNvSpPr>
            <a:spLocks noGrp="1"/>
          </p:cNvSpPr>
          <p:nvPr>
            <p:ph type="pic" sz="quarter" idx="21"/>
          </p:nvPr>
        </p:nvSpPr>
        <p:spPr>
          <a:xfrm>
            <a:off x="2608942" y="2607709"/>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1" name="Picture Placeholder 3">
            <a:extLst>
              <a:ext uri="{FF2B5EF4-FFF2-40B4-BE49-F238E27FC236}">
                <a16:creationId xmlns:a16="http://schemas.microsoft.com/office/drawing/2014/main" id="{F95A89DB-C14C-4624-9D18-E2C68CCB6D42}"/>
              </a:ext>
            </a:extLst>
          </p:cNvPr>
          <p:cNvSpPr>
            <a:spLocks noGrp="1"/>
          </p:cNvSpPr>
          <p:nvPr>
            <p:ph type="pic" sz="quarter" idx="22"/>
          </p:nvPr>
        </p:nvSpPr>
        <p:spPr>
          <a:xfrm>
            <a:off x="800100" y="4421740"/>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0" name="Picture Placeholder 3">
            <a:extLst>
              <a:ext uri="{FF2B5EF4-FFF2-40B4-BE49-F238E27FC236}">
                <a16:creationId xmlns:a16="http://schemas.microsoft.com/office/drawing/2014/main" id="{33ED50C8-0BBA-40B1-988C-6D72E1345C7E}"/>
              </a:ext>
            </a:extLst>
          </p:cNvPr>
          <p:cNvSpPr>
            <a:spLocks noGrp="1"/>
          </p:cNvSpPr>
          <p:nvPr>
            <p:ph type="pic" sz="quarter" idx="20"/>
          </p:nvPr>
        </p:nvSpPr>
        <p:spPr>
          <a:xfrm>
            <a:off x="800100" y="812945"/>
            <a:ext cx="3487058" cy="1636160"/>
          </a:xfrm>
          <a:custGeom>
            <a:avLst/>
            <a:gdLst>
              <a:gd name="connsiteX0" fmla="*/ 0 w 5176157"/>
              <a:gd name="connsiteY0" fmla="*/ 0 h 6858000"/>
              <a:gd name="connsiteX1" fmla="*/ 5176157 w 5176157"/>
              <a:gd name="connsiteY1" fmla="*/ 0 h 6858000"/>
              <a:gd name="connsiteX2" fmla="*/ 5176157 w 5176157"/>
              <a:gd name="connsiteY2" fmla="*/ 6858000 h 6858000"/>
              <a:gd name="connsiteX3" fmla="*/ 0 w 51761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76157" h="6858000">
                <a:moveTo>
                  <a:pt x="0" y="0"/>
                </a:moveTo>
                <a:lnTo>
                  <a:pt x="5176157" y="0"/>
                </a:lnTo>
                <a:lnTo>
                  <a:pt x="517615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548571208"/>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2017485"/>
            <a:ext cx="12192000" cy="887548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215579557"/>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Push from bottom">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0BC329E-CA83-49D1-95FE-2F1784F44DA5}"/>
              </a:ext>
            </a:extLst>
          </p:cNvPr>
          <p:cNvSpPr>
            <a:spLocks noGrp="1"/>
          </p:cNvSpPr>
          <p:nvPr>
            <p:ph type="pic" sz="quarter" idx="13"/>
          </p:nvPr>
        </p:nvSpPr>
        <p:spPr>
          <a:xfrm>
            <a:off x="0" y="1439917"/>
            <a:ext cx="9764110" cy="3978166"/>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02418274"/>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Push from bottom">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0BC329E-CA83-49D1-95FE-2F1784F44DA5}"/>
              </a:ext>
            </a:extLst>
          </p:cNvPr>
          <p:cNvSpPr>
            <a:spLocks noGrp="1"/>
          </p:cNvSpPr>
          <p:nvPr>
            <p:ph type="pic" sz="quarter" idx="13"/>
          </p:nvPr>
        </p:nvSpPr>
        <p:spPr>
          <a:xfrm>
            <a:off x="2427890" y="1439917"/>
            <a:ext cx="9764110" cy="3978166"/>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98375490"/>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ush from lef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1943100" y="0"/>
            <a:ext cx="141351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25920256"/>
      </p:ext>
    </p:extLst>
  </p:cSld>
  <p:clrMapOvr>
    <a:masterClrMapping/>
  </p:clrMapOvr>
  <p:transition spd="slow">
    <p:push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sh from bottom_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E9CDD3-2860-4C6C-B371-893A943C5715}"/>
              </a:ext>
            </a:extLst>
          </p:cNvPr>
          <p:cNvSpPr>
            <a:spLocks noGrp="1"/>
          </p:cNvSpPr>
          <p:nvPr>
            <p:ph type="pic" sz="quarter" idx="13"/>
          </p:nvPr>
        </p:nvSpPr>
        <p:spPr>
          <a:xfrm>
            <a:off x="4943475" y="46101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7" name="Picture Placeholder 6">
            <a:extLst>
              <a:ext uri="{FF2B5EF4-FFF2-40B4-BE49-F238E27FC236}">
                <a16:creationId xmlns:a16="http://schemas.microsoft.com/office/drawing/2014/main" id="{F997F2CE-8005-4591-AD82-1F94F2A66260}"/>
              </a:ext>
            </a:extLst>
          </p:cNvPr>
          <p:cNvSpPr>
            <a:spLocks noGrp="1"/>
          </p:cNvSpPr>
          <p:nvPr>
            <p:ph type="pic" sz="quarter" idx="12"/>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1681393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5FBAC-6A80-49E3-9C2D-008A1CAFEFB7}"/>
              </a:ext>
            </a:extLst>
          </p:cNvPr>
          <p:cNvSpPr>
            <a:spLocks noGrp="1"/>
          </p:cNvSpPr>
          <p:nvPr>
            <p:ph type="title"/>
          </p:nvPr>
        </p:nvSpPr>
        <p:spPr>
          <a:xfrm>
            <a:off x="838200" y="365125"/>
            <a:ext cx="10515600" cy="434975"/>
          </a:xfrm>
        </p:spPr>
        <p:txBody>
          <a:bodyPr>
            <a:normAutofit/>
          </a:bodyPr>
          <a:lstStyle>
            <a:lvl1pPr algn="ctr">
              <a:defRPr sz="2400">
                <a:latin typeface="Raleway SemiBold" panose="020B0703030101060003" pitchFamily="34" charset="0"/>
              </a:defRPr>
            </a:lvl1pPr>
          </a:lstStyle>
          <a:p>
            <a:endParaRPr lang="id-ID" dirty="0"/>
          </a:p>
        </p:txBody>
      </p:sp>
      <p:sp>
        <p:nvSpPr>
          <p:cNvPr id="8" name="Text Placeholder 7">
            <a:extLst>
              <a:ext uri="{FF2B5EF4-FFF2-40B4-BE49-F238E27FC236}">
                <a16:creationId xmlns:a16="http://schemas.microsoft.com/office/drawing/2014/main" id="{B9D5177A-CC64-4E50-9B36-B6148E7D07DD}"/>
              </a:ext>
            </a:extLst>
          </p:cNvPr>
          <p:cNvSpPr>
            <a:spLocks noGrp="1"/>
          </p:cNvSpPr>
          <p:nvPr>
            <p:ph type="body" sz="quarter" idx="10"/>
          </p:nvPr>
        </p:nvSpPr>
        <p:spPr>
          <a:xfrm>
            <a:off x="838200" y="866775"/>
            <a:ext cx="10515600" cy="190500"/>
          </a:xfrm>
        </p:spPr>
        <p:txBody>
          <a:bodyPr>
            <a:noAutofit/>
          </a:bodyPr>
          <a:lstStyle>
            <a:lvl1pPr marL="0" indent="0" algn="ctr">
              <a:buNone/>
              <a:defRPr sz="1100">
                <a:solidFill>
                  <a:schemeClr val="bg1"/>
                </a:solidFill>
                <a:latin typeface="Raleway Thin" panose="020B0203030101060003" pitchFamily="34" charset="0"/>
              </a:defRPr>
            </a:lvl1pPr>
          </a:lstStyle>
          <a:p>
            <a:pPr lvl="0"/>
            <a:endParaRPr lang="id-ID" dirty="0"/>
          </a:p>
        </p:txBody>
      </p:sp>
      <p:sp>
        <p:nvSpPr>
          <p:cNvPr id="18" name="Picture Placeholder 17">
            <a:extLst>
              <a:ext uri="{FF2B5EF4-FFF2-40B4-BE49-F238E27FC236}">
                <a16:creationId xmlns:a16="http://schemas.microsoft.com/office/drawing/2014/main" id="{5D8C9BC9-13FC-4F77-A20F-A5F213D23803}"/>
              </a:ext>
            </a:extLst>
          </p:cNvPr>
          <p:cNvSpPr>
            <a:spLocks noGrp="1"/>
          </p:cNvSpPr>
          <p:nvPr>
            <p:ph type="pic" sz="quarter" idx="12"/>
          </p:nvPr>
        </p:nvSpPr>
        <p:spPr>
          <a:xfrm>
            <a:off x="1091893" y="2134273"/>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9" name="Picture Placeholder 18">
            <a:extLst>
              <a:ext uri="{FF2B5EF4-FFF2-40B4-BE49-F238E27FC236}">
                <a16:creationId xmlns:a16="http://schemas.microsoft.com/office/drawing/2014/main" id="{FE2DFA02-7EB0-404F-827C-DB9B5CB3D414}"/>
              </a:ext>
            </a:extLst>
          </p:cNvPr>
          <p:cNvSpPr>
            <a:spLocks noGrp="1"/>
          </p:cNvSpPr>
          <p:nvPr>
            <p:ph type="pic" sz="quarter" idx="13"/>
          </p:nvPr>
        </p:nvSpPr>
        <p:spPr>
          <a:xfrm>
            <a:off x="1091893"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0" name="Picture Placeholder 19">
            <a:extLst>
              <a:ext uri="{FF2B5EF4-FFF2-40B4-BE49-F238E27FC236}">
                <a16:creationId xmlns:a16="http://schemas.microsoft.com/office/drawing/2014/main" id="{B6FA1B44-A1E9-46C8-8B64-24EEDE0C897B}"/>
              </a:ext>
            </a:extLst>
          </p:cNvPr>
          <p:cNvSpPr>
            <a:spLocks noGrp="1"/>
          </p:cNvSpPr>
          <p:nvPr>
            <p:ph type="pic" sz="quarter" idx="14"/>
          </p:nvPr>
        </p:nvSpPr>
        <p:spPr>
          <a:xfrm>
            <a:off x="4652700"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1" name="Picture Placeholder 20">
            <a:extLst>
              <a:ext uri="{FF2B5EF4-FFF2-40B4-BE49-F238E27FC236}">
                <a16:creationId xmlns:a16="http://schemas.microsoft.com/office/drawing/2014/main" id="{F7F50B2F-956F-4C4A-A739-0BC2F4ED1F27}"/>
              </a:ext>
            </a:extLst>
          </p:cNvPr>
          <p:cNvSpPr>
            <a:spLocks noGrp="1"/>
          </p:cNvSpPr>
          <p:nvPr>
            <p:ph type="pic" sz="quarter" idx="15"/>
          </p:nvPr>
        </p:nvSpPr>
        <p:spPr>
          <a:xfrm>
            <a:off x="8204398" y="4417845"/>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17" name="Picture Placeholder 16">
            <a:extLst>
              <a:ext uri="{FF2B5EF4-FFF2-40B4-BE49-F238E27FC236}">
                <a16:creationId xmlns:a16="http://schemas.microsoft.com/office/drawing/2014/main" id="{59D26D4F-814F-4B2A-927C-5F4A3BE3178A}"/>
              </a:ext>
            </a:extLst>
          </p:cNvPr>
          <p:cNvSpPr>
            <a:spLocks noGrp="1"/>
          </p:cNvSpPr>
          <p:nvPr>
            <p:ph type="pic" sz="quarter" idx="16"/>
          </p:nvPr>
        </p:nvSpPr>
        <p:spPr>
          <a:xfrm>
            <a:off x="4651160" y="2134274"/>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22" name="Picture Placeholder 21">
            <a:extLst>
              <a:ext uri="{FF2B5EF4-FFF2-40B4-BE49-F238E27FC236}">
                <a16:creationId xmlns:a16="http://schemas.microsoft.com/office/drawing/2014/main" id="{3F6DD89C-2FCD-4CA6-B3C3-60EE2088B84D}"/>
              </a:ext>
            </a:extLst>
          </p:cNvPr>
          <p:cNvSpPr>
            <a:spLocks noGrp="1"/>
          </p:cNvSpPr>
          <p:nvPr>
            <p:ph type="pic" sz="quarter" idx="17"/>
          </p:nvPr>
        </p:nvSpPr>
        <p:spPr>
          <a:xfrm>
            <a:off x="8204398" y="2134274"/>
            <a:ext cx="1209676" cy="1209676"/>
          </a:xfrm>
          <a:custGeom>
            <a:avLst/>
            <a:gdLst>
              <a:gd name="connsiteX0" fmla="*/ 604838 w 1209676"/>
              <a:gd name="connsiteY0" fmla="*/ 0 h 1209676"/>
              <a:gd name="connsiteX1" fmla="*/ 1209676 w 1209676"/>
              <a:gd name="connsiteY1" fmla="*/ 604838 h 1209676"/>
              <a:gd name="connsiteX2" fmla="*/ 604838 w 1209676"/>
              <a:gd name="connsiteY2" fmla="*/ 1209676 h 1209676"/>
              <a:gd name="connsiteX3" fmla="*/ 0 w 1209676"/>
              <a:gd name="connsiteY3" fmla="*/ 604838 h 1209676"/>
              <a:gd name="connsiteX4" fmla="*/ 604838 w 1209676"/>
              <a:gd name="connsiteY4" fmla="*/ 0 h 120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6" h="1209676">
                <a:moveTo>
                  <a:pt x="604838" y="0"/>
                </a:moveTo>
                <a:cubicBezTo>
                  <a:pt x="938881" y="0"/>
                  <a:pt x="1209676" y="270795"/>
                  <a:pt x="1209676" y="604838"/>
                </a:cubicBezTo>
                <a:cubicBezTo>
                  <a:pt x="1209676" y="938881"/>
                  <a:pt x="938881" y="1209676"/>
                  <a:pt x="604838" y="1209676"/>
                </a:cubicBezTo>
                <a:cubicBezTo>
                  <a:pt x="270795" y="1209676"/>
                  <a:pt x="0" y="938881"/>
                  <a:pt x="0" y="604838"/>
                </a:cubicBezTo>
                <a:cubicBezTo>
                  <a:pt x="0" y="270795"/>
                  <a:pt x="270795" y="0"/>
                  <a:pt x="604838"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656997045"/>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ush from bottom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575082-5B08-48C1-B434-36D0EDE2C980}"/>
              </a:ext>
            </a:extLst>
          </p:cNvPr>
          <p:cNvSpPr>
            <a:spLocks noGrp="1"/>
          </p:cNvSpPr>
          <p:nvPr>
            <p:ph type="pic" sz="quarter" idx="13"/>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9" name="Picture Placeholder 8">
            <a:extLst>
              <a:ext uri="{FF2B5EF4-FFF2-40B4-BE49-F238E27FC236}">
                <a16:creationId xmlns:a16="http://schemas.microsoft.com/office/drawing/2014/main" id="{1450D891-3168-4661-B863-DA2A8AF5ACE6}"/>
              </a:ext>
            </a:extLst>
          </p:cNvPr>
          <p:cNvSpPr>
            <a:spLocks noGrp="1"/>
          </p:cNvSpPr>
          <p:nvPr>
            <p:ph type="pic" sz="quarter" idx="12"/>
          </p:nvPr>
        </p:nvSpPr>
        <p:spPr>
          <a:xfrm>
            <a:off x="4943475" y="7239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9">
            <a:extLst>
              <a:ext uri="{FF2B5EF4-FFF2-40B4-BE49-F238E27FC236}">
                <a16:creationId xmlns:a16="http://schemas.microsoft.com/office/drawing/2014/main" id="{A97169C8-FF79-4F98-9844-9C6F91EF678D}"/>
              </a:ext>
            </a:extLst>
          </p:cNvPr>
          <p:cNvSpPr>
            <a:spLocks noGrp="1"/>
          </p:cNvSpPr>
          <p:nvPr>
            <p:ph type="pic" sz="quarter" idx="14"/>
          </p:nvPr>
        </p:nvSpPr>
        <p:spPr>
          <a:xfrm>
            <a:off x="4943475" y="46101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223626708"/>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Push from bottom_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FF7D7AD-17F4-453C-827C-C86AD8FDA4CA}"/>
              </a:ext>
            </a:extLst>
          </p:cNvPr>
          <p:cNvSpPr>
            <a:spLocks noGrp="1"/>
          </p:cNvSpPr>
          <p:nvPr>
            <p:ph type="pic" sz="quarter" idx="13"/>
          </p:nvPr>
        </p:nvSpPr>
        <p:spPr>
          <a:xfrm>
            <a:off x="4943475" y="26670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7">
            <a:extLst>
              <a:ext uri="{FF2B5EF4-FFF2-40B4-BE49-F238E27FC236}">
                <a16:creationId xmlns:a16="http://schemas.microsoft.com/office/drawing/2014/main" id="{DD79256B-A67E-4183-933F-C1E5D911A95F}"/>
              </a:ext>
            </a:extLst>
          </p:cNvPr>
          <p:cNvSpPr>
            <a:spLocks noGrp="1"/>
          </p:cNvSpPr>
          <p:nvPr>
            <p:ph type="pic" sz="quarter" idx="12"/>
          </p:nvPr>
        </p:nvSpPr>
        <p:spPr>
          <a:xfrm>
            <a:off x="4943475" y="723900"/>
            <a:ext cx="2305050" cy="1524000"/>
          </a:xfrm>
          <a:custGeom>
            <a:avLst/>
            <a:gdLst>
              <a:gd name="connsiteX0" fmla="*/ 0 w 2305050"/>
              <a:gd name="connsiteY0" fmla="*/ 0 h 1524000"/>
              <a:gd name="connsiteX1" fmla="*/ 2305050 w 2305050"/>
              <a:gd name="connsiteY1" fmla="*/ 0 h 1524000"/>
              <a:gd name="connsiteX2" fmla="*/ 2305050 w 2305050"/>
              <a:gd name="connsiteY2" fmla="*/ 1524000 h 1524000"/>
              <a:gd name="connsiteX3" fmla="*/ 0 w 2305050"/>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2305050" h="1524000">
                <a:moveTo>
                  <a:pt x="0" y="0"/>
                </a:moveTo>
                <a:lnTo>
                  <a:pt x="2305050" y="0"/>
                </a:lnTo>
                <a:lnTo>
                  <a:pt x="2305050" y="1524000"/>
                </a:lnTo>
                <a:lnTo>
                  <a:pt x="0" y="1524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4057652744"/>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ush from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097765"/>
      </p:ext>
    </p:extLst>
  </p:cSld>
  <p:clrMapOvr>
    <a:masterClrMapping/>
  </p:clrMapOvr>
  <p:transition spd="slow">
    <p:push/>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ush from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756644"/>
      </p:ext>
    </p:extLst>
  </p:cSld>
  <p:clrMapOvr>
    <a:masterClrMapping/>
  </p:clrMapOvr>
  <p:transition spd="slow">
    <p:push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sh from bot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646731"/>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67CE5CE-6513-41BE-BA52-9356CDE74918}"/>
              </a:ext>
            </a:extLst>
          </p:cNvPr>
          <p:cNvSpPr>
            <a:spLocks noGrp="1"/>
          </p:cNvSpPr>
          <p:nvPr>
            <p:ph type="pic" sz="quarter" idx="13"/>
          </p:nvPr>
        </p:nvSpPr>
        <p:spPr>
          <a:xfrm>
            <a:off x="0" y="0"/>
            <a:ext cx="6556375" cy="6556375"/>
          </a:xfrm>
          <a:custGeom>
            <a:avLst/>
            <a:gdLst>
              <a:gd name="connsiteX0" fmla="*/ 0 w 6556375"/>
              <a:gd name="connsiteY0" fmla="*/ 0 h 6556375"/>
              <a:gd name="connsiteX1" fmla="*/ 6556375 w 6556375"/>
              <a:gd name="connsiteY1" fmla="*/ 0 h 6556375"/>
              <a:gd name="connsiteX2" fmla="*/ 6554570 w 6556375"/>
              <a:gd name="connsiteY2" fmla="*/ 180567 h 6556375"/>
              <a:gd name="connsiteX3" fmla="*/ 0 w 6556375"/>
              <a:gd name="connsiteY3" fmla="*/ 6556375 h 6556375"/>
              <a:gd name="connsiteX4" fmla="*/ 0 w 6556375"/>
              <a:gd name="connsiteY4" fmla="*/ 0 h 655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375" h="6556375">
                <a:moveTo>
                  <a:pt x="0" y="0"/>
                </a:moveTo>
                <a:lnTo>
                  <a:pt x="6556375" y="0"/>
                </a:lnTo>
                <a:cubicBezTo>
                  <a:pt x="6556375" y="61393"/>
                  <a:pt x="6556375" y="120980"/>
                  <a:pt x="6554570" y="180567"/>
                </a:cubicBezTo>
                <a:cubicBezTo>
                  <a:pt x="6458869" y="3717867"/>
                  <a:pt x="3560774" y="6556375"/>
                  <a:pt x="0" y="6556375"/>
                </a:cubicBezTo>
                <a:cubicBezTo>
                  <a:pt x="0" y="0"/>
                  <a:pt x="0" y="0"/>
                  <a:pt x="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16196049"/>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Push from bottom">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D3F2189-CBB8-44A3-ACF6-033A25C228CF}"/>
              </a:ext>
            </a:extLst>
          </p:cNvPr>
          <p:cNvSpPr>
            <a:spLocks noGrp="1"/>
          </p:cNvSpPr>
          <p:nvPr>
            <p:ph type="pic" sz="quarter" idx="13"/>
          </p:nvPr>
        </p:nvSpPr>
        <p:spPr>
          <a:xfrm>
            <a:off x="5635625" y="0"/>
            <a:ext cx="6556375" cy="6556375"/>
          </a:xfrm>
          <a:custGeom>
            <a:avLst/>
            <a:gdLst>
              <a:gd name="connsiteX0" fmla="*/ 0 w 6556375"/>
              <a:gd name="connsiteY0" fmla="*/ 0 h 6556375"/>
              <a:gd name="connsiteX1" fmla="*/ 6556375 w 6556375"/>
              <a:gd name="connsiteY1" fmla="*/ 0 h 6556375"/>
              <a:gd name="connsiteX2" fmla="*/ 6556375 w 6556375"/>
              <a:gd name="connsiteY2" fmla="*/ 6556375 h 6556375"/>
              <a:gd name="connsiteX3" fmla="*/ 1805 w 6556375"/>
              <a:gd name="connsiteY3" fmla="*/ 180567 h 6556375"/>
              <a:gd name="connsiteX4" fmla="*/ 0 w 6556375"/>
              <a:gd name="connsiteY4" fmla="*/ 0 h 655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375" h="6556375">
                <a:moveTo>
                  <a:pt x="0" y="0"/>
                </a:moveTo>
                <a:lnTo>
                  <a:pt x="6556375" y="0"/>
                </a:lnTo>
                <a:cubicBezTo>
                  <a:pt x="6556375" y="0"/>
                  <a:pt x="6556375" y="0"/>
                  <a:pt x="6556375" y="6556375"/>
                </a:cubicBezTo>
                <a:cubicBezTo>
                  <a:pt x="2995601" y="6556375"/>
                  <a:pt x="97506" y="3717867"/>
                  <a:pt x="1805" y="180567"/>
                </a:cubicBezTo>
                <a:cubicBezTo>
                  <a:pt x="0" y="120980"/>
                  <a:pt x="0" y="61393"/>
                  <a:pt x="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6800869"/>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8_Push from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B43A511-0699-45BC-995F-A20A1E52BBB0}"/>
              </a:ext>
            </a:extLst>
          </p:cNvPr>
          <p:cNvSpPr>
            <a:spLocks noGrp="1"/>
          </p:cNvSpPr>
          <p:nvPr>
            <p:ph type="pic" sz="quarter" idx="13"/>
          </p:nvPr>
        </p:nvSpPr>
        <p:spPr>
          <a:xfrm>
            <a:off x="0" y="-1"/>
            <a:ext cx="7076167" cy="6858000"/>
          </a:xfrm>
          <a:custGeom>
            <a:avLst/>
            <a:gdLst>
              <a:gd name="connsiteX0" fmla="*/ 3260454 w 7076167"/>
              <a:gd name="connsiteY0" fmla="*/ 0 h 6858000"/>
              <a:gd name="connsiteX1" fmla="*/ 7076167 w 7076167"/>
              <a:gd name="connsiteY1" fmla="*/ 0 h 6858000"/>
              <a:gd name="connsiteX2" fmla="*/ 3812327 w 7076167"/>
              <a:gd name="connsiteY2" fmla="*/ 6858000 h 6858000"/>
              <a:gd name="connsiteX3" fmla="*/ 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3260454" y="0"/>
                </a:moveTo>
                <a:lnTo>
                  <a:pt x="7076167" y="0"/>
                </a:lnTo>
                <a:lnTo>
                  <a:pt x="3812327"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805830703"/>
      </p:ext>
    </p:extLst>
  </p:cSld>
  <p:clrMapOvr>
    <a:masterClrMapping/>
  </p:clrMapOvr>
  <p:transition spd="slow">
    <p:push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9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2C03739-F3C1-4B90-85AB-BC92636C846B}"/>
              </a:ext>
            </a:extLst>
          </p:cNvPr>
          <p:cNvSpPr>
            <a:spLocks noGrp="1"/>
          </p:cNvSpPr>
          <p:nvPr>
            <p:ph type="pic" sz="quarter" idx="13"/>
          </p:nvPr>
        </p:nvSpPr>
        <p:spPr>
          <a:xfrm>
            <a:off x="5115831" y="0"/>
            <a:ext cx="7076167" cy="6858000"/>
          </a:xfrm>
          <a:custGeom>
            <a:avLst/>
            <a:gdLst>
              <a:gd name="connsiteX0" fmla="*/ 0 w 7076167"/>
              <a:gd name="connsiteY0" fmla="*/ 0 h 6858000"/>
              <a:gd name="connsiteX1" fmla="*/ 3815713 w 7076167"/>
              <a:gd name="connsiteY1" fmla="*/ 0 h 6858000"/>
              <a:gd name="connsiteX2" fmla="*/ 7076167 w 7076167"/>
              <a:gd name="connsiteY2" fmla="*/ 6858000 h 6858000"/>
              <a:gd name="connsiteX3" fmla="*/ 326384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0" y="0"/>
                </a:moveTo>
                <a:lnTo>
                  <a:pt x="3815713" y="0"/>
                </a:lnTo>
                <a:lnTo>
                  <a:pt x="7076167" y="6858000"/>
                </a:lnTo>
                <a:lnTo>
                  <a:pt x="326384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209271954"/>
      </p:ext>
    </p:extLst>
  </p:cSld>
  <p:clrMapOvr>
    <a:masterClrMapping/>
  </p:clrMapOvr>
  <p:transition spd="slow">
    <p:push/>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_Push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20A04E-6DBF-47FF-8915-60314F9E2BED}"/>
              </a:ext>
            </a:extLst>
          </p:cNvPr>
          <p:cNvSpPr>
            <a:spLocks noGrp="1"/>
          </p:cNvSpPr>
          <p:nvPr>
            <p:ph type="pic" sz="quarter" idx="13"/>
          </p:nvPr>
        </p:nvSpPr>
        <p:spPr>
          <a:xfrm>
            <a:off x="0" y="1"/>
            <a:ext cx="7076167" cy="6858000"/>
          </a:xfrm>
          <a:custGeom>
            <a:avLst/>
            <a:gdLst>
              <a:gd name="connsiteX0" fmla="*/ 0 w 7076167"/>
              <a:gd name="connsiteY0" fmla="*/ 0 h 6858000"/>
              <a:gd name="connsiteX1" fmla="*/ 3812327 w 7076167"/>
              <a:gd name="connsiteY1" fmla="*/ 0 h 6858000"/>
              <a:gd name="connsiteX2" fmla="*/ 7076167 w 7076167"/>
              <a:gd name="connsiteY2" fmla="*/ 6858000 h 6858000"/>
              <a:gd name="connsiteX3" fmla="*/ 3260454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0" y="0"/>
                </a:moveTo>
                <a:lnTo>
                  <a:pt x="3812327" y="0"/>
                </a:lnTo>
                <a:lnTo>
                  <a:pt x="7076167" y="6858000"/>
                </a:lnTo>
                <a:lnTo>
                  <a:pt x="3260454"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842462891"/>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Push from bottom">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1D50A4-0540-40B6-A242-E6EC92308CEF}"/>
              </a:ext>
            </a:extLst>
          </p:cNvPr>
          <p:cNvSpPr>
            <a:spLocks noGrp="1"/>
          </p:cNvSpPr>
          <p:nvPr>
            <p:ph type="pic" sz="quarter" idx="16"/>
          </p:nvPr>
        </p:nvSpPr>
        <p:spPr>
          <a:xfrm>
            <a:off x="6426200" y="788275"/>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
        <p:nvSpPr>
          <p:cNvPr id="7" name="Picture Placeholder 6">
            <a:extLst>
              <a:ext uri="{FF2B5EF4-FFF2-40B4-BE49-F238E27FC236}">
                <a16:creationId xmlns:a16="http://schemas.microsoft.com/office/drawing/2014/main" id="{A912055F-58B9-4171-96E0-A3CC6CE2FDF7}"/>
              </a:ext>
            </a:extLst>
          </p:cNvPr>
          <p:cNvSpPr>
            <a:spLocks noGrp="1"/>
          </p:cNvSpPr>
          <p:nvPr>
            <p:ph type="pic" sz="quarter" idx="17"/>
          </p:nvPr>
        </p:nvSpPr>
        <p:spPr>
          <a:xfrm>
            <a:off x="6426200" y="3340100"/>
            <a:ext cx="1701800" cy="1701800"/>
          </a:xfrm>
          <a:custGeom>
            <a:avLst/>
            <a:gdLst>
              <a:gd name="connsiteX0" fmla="*/ 850900 w 1701800"/>
              <a:gd name="connsiteY0" fmla="*/ 0 h 1701800"/>
              <a:gd name="connsiteX1" fmla="*/ 1701800 w 1701800"/>
              <a:gd name="connsiteY1" fmla="*/ 850900 h 1701800"/>
              <a:gd name="connsiteX2" fmla="*/ 850900 w 1701800"/>
              <a:gd name="connsiteY2" fmla="*/ 1701800 h 1701800"/>
              <a:gd name="connsiteX3" fmla="*/ 0 w 1701800"/>
              <a:gd name="connsiteY3" fmla="*/ 850900 h 1701800"/>
              <a:gd name="connsiteX4" fmla="*/ 850900 w 1701800"/>
              <a:gd name="connsiteY4" fmla="*/ 0 h 170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0" h="1701800">
                <a:moveTo>
                  <a:pt x="850900" y="0"/>
                </a:moveTo>
                <a:cubicBezTo>
                  <a:pt x="1320839" y="0"/>
                  <a:pt x="1701800" y="380961"/>
                  <a:pt x="1701800" y="850900"/>
                </a:cubicBezTo>
                <a:cubicBezTo>
                  <a:pt x="1701800" y="1320839"/>
                  <a:pt x="1320839" y="1701800"/>
                  <a:pt x="850900" y="1701800"/>
                </a:cubicBezTo>
                <a:cubicBezTo>
                  <a:pt x="380961" y="1701800"/>
                  <a:pt x="0" y="1320839"/>
                  <a:pt x="0" y="850900"/>
                </a:cubicBezTo>
                <a:cubicBezTo>
                  <a:pt x="0" y="380961"/>
                  <a:pt x="380961" y="0"/>
                  <a:pt x="8509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dirty="0"/>
          </a:p>
        </p:txBody>
      </p:sp>
    </p:spTree>
    <p:extLst>
      <p:ext uri="{BB962C8B-B14F-4D97-AF65-F5344CB8AC3E}">
        <p14:creationId xmlns:p14="http://schemas.microsoft.com/office/powerpoint/2010/main" val="3443915186"/>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Push from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D01ED2-2904-496F-96E5-2262F3D6868E}"/>
              </a:ext>
            </a:extLst>
          </p:cNvPr>
          <p:cNvSpPr>
            <a:spLocks noGrp="1"/>
          </p:cNvSpPr>
          <p:nvPr>
            <p:ph type="pic" sz="quarter" idx="13"/>
          </p:nvPr>
        </p:nvSpPr>
        <p:spPr>
          <a:xfrm>
            <a:off x="5115833" y="0"/>
            <a:ext cx="7076167" cy="6858000"/>
          </a:xfrm>
          <a:custGeom>
            <a:avLst/>
            <a:gdLst>
              <a:gd name="connsiteX0" fmla="*/ 3263840 w 7076167"/>
              <a:gd name="connsiteY0" fmla="*/ 0 h 6858000"/>
              <a:gd name="connsiteX1" fmla="*/ 7076167 w 7076167"/>
              <a:gd name="connsiteY1" fmla="*/ 0 h 6858000"/>
              <a:gd name="connsiteX2" fmla="*/ 3815713 w 7076167"/>
              <a:gd name="connsiteY2" fmla="*/ 6858000 h 6858000"/>
              <a:gd name="connsiteX3" fmla="*/ 0 w 70761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6167" h="6858000">
                <a:moveTo>
                  <a:pt x="3263840" y="0"/>
                </a:moveTo>
                <a:lnTo>
                  <a:pt x="7076167" y="0"/>
                </a:lnTo>
                <a:lnTo>
                  <a:pt x="3815713"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267853804"/>
      </p:ext>
    </p:extLst>
  </p:cSld>
  <p:clrMapOvr>
    <a:masterClrMapping/>
  </p:clrMapOvr>
  <p:transition spd="slow">
    <p:push/>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Push from bottom">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FA4EF2-76CB-4AF1-B907-BF9B12EAC53D}"/>
              </a:ext>
            </a:extLst>
          </p:cNvPr>
          <p:cNvSpPr>
            <a:spLocks noGrp="1"/>
          </p:cNvSpPr>
          <p:nvPr>
            <p:ph type="pic" sz="quarter" idx="13"/>
          </p:nvPr>
        </p:nvSpPr>
        <p:spPr>
          <a:xfrm>
            <a:off x="8001000" y="1231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8" name="Picture Placeholder 7">
            <a:extLst>
              <a:ext uri="{FF2B5EF4-FFF2-40B4-BE49-F238E27FC236}">
                <a16:creationId xmlns:a16="http://schemas.microsoft.com/office/drawing/2014/main" id="{71BC65A5-4E80-4D2C-8F92-DB7AE0157038}"/>
              </a:ext>
            </a:extLst>
          </p:cNvPr>
          <p:cNvSpPr>
            <a:spLocks noGrp="1"/>
          </p:cNvSpPr>
          <p:nvPr>
            <p:ph type="pic" sz="quarter" idx="14"/>
          </p:nvPr>
        </p:nvSpPr>
        <p:spPr>
          <a:xfrm>
            <a:off x="1892300" y="1231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331324142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Push from left 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C984B42-F662-4259-9372-3D02AA1EC36D}"/>
              </a:ext>
            </a:extLst>
          </p:cNvPr>
          <p:cNvSpPr>
            <a:spLocks noGrp="1"/>
          </p:cNvSpPr>
          <p:nvPr>
            <p:ph type="pic" sz="quarter" idx="11"/>
          </p:nvPr>
        </p:nvSpPr>
        <p:spPr>
          <a:xfrm>
            <a:off x="0" y="0"/>
            <a:ext cx="75438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414971386"/>
      </p:ext>
    </p:extLst>
  </p:cSld>
  <p:clrMapOvr>
    <a:masterClrMapping/>
  </p:clrMapOvr>
  <p:transition spd="slow">
    <p:push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Push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905CE3-A0B5-4EEA-98F0-20D8D2544247}"/>
              </a:ext>
            </a:extLst>
          </p:cNvPr>
          <p:cNvSpPr>
            <a:spLocks noGrp="1"/>
          </p:cNvSpPr>
          <p:nvPr>
            <p:ph type="pic" sz="quarter" idx="11"/>
          </p:nvPr>
        </p:nvSpPr>
        <p:spPr>
          <a:xfrm>
            <a:off x="4648200" y="0"/>
            <a:ext cx="75438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38868135"/>
      </p:ext>
    </p:extLst>
  </p:cSld>
  <p:clrMapOvr>
    <a:masterClrMapping/>
  </p:clrMapOvr>
  <p:transition spd="slow">
    <p:pu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Push from righ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6424674-A84A-4E0D-803A-7BE22C5BE0A8}"/>
              </a:ext>
            </a:extLst>
          </p:cNvPr>
          <p:cNvSpPr>
            <a:spLocks noGrp="1"/>
          </p:cNvSpPr>
          <p:nvPr>
            <p:ph type="pic" sz="quarter" idx="10"/>
          </p:nvPr>
        </p:nvSpPr>
        <p:spPr>
          <a:xfrm>
            <a:off x="6406083"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7" name="Picture Placeholder 3">
            <a:extLst>
              <a:ext uri="{FF2B5EF4-FFF2-40B4-BE49-F238E27FC236}">
                <a16:creationId xmlns:a16="http://schemas.microsoft.com/office/drawing/2014/main" id="{F1808852-FD2D-41E9-ADB1-D376CBA353CA}"/>
              </a:ext>
            </a:extLst>
          </p:cNvPr>
          <p:cNvSpPr>
            <a:spLocks noGrp="1"/>
          </p:cNvSpPr>
          <p:nvPr>
            <p:ph type="pic" sz="quarter" idx="11"/>
          </p:nvPr>
        </p:nvSpPr>
        <p:spPr>
          <a:xfrm>
            <a:off x="9196834"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270969389"/>
      </p:ext>
    </p:extLst>
  </p:cSld>
  <p:clrMapOvr>
    <a:masterClrMapping/>
  </p:clrMapOvr>
  <p:transition spd="slow">
    <p:push/>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Push from righ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6424674-A84A-4E0D-803A-7BE22C5BE0A8}"/>
              </a:ext>
            </a:extLst>
          </p:cNvPr>
          <p:cNvSpPr>
            <a:spLocks noGrp="1"/>
          </p:cNvSpPr>
          <p:nvPr>
            <p:ph type="pic" sz="quarter" idx="10"/>
          </p:nvPr>
        </p:nvSpPr>
        <p:spPr>
          <a:xfrm>
            <a:off x="6406083"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7" name="Picture Placeholder 3">
            <a:extLst>
              <a:ext uri="{FF2B5EF4-FFF2-40B4-BE49-F238E27FC236}">
                <a16:creationId xmlns:a16="http://schemas.microsoft.com/office/drawing/2014/main" id="{F1808852-FD2D-41E9-ADB1-D376CBA353CA}"/>
              </a:ext>
            </a:extLst>
          </p:cNvPr>
          <p:cNvSpPr>
            <a:spLocks noGrp="1"/>
          </p:cNvSpPr>
          <p:nvPr>
            <p:ph type="pic" sz="quarter" idx="11"/>
          </p:nvPr>
        </p:nvSpPr>
        <p:spPr>
          <a:xfrm>
            <a:off x="9196834"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0" name="Picture Placeholder 3">
            <a:extLst>
              <a:ext uri="{FF2B5EF4-FFF2-40B4-BE49-F238E27FC236}">
                <a16:creationId xmlns:a16="http://schemas.microsoft.com/office/drawing/2014/main" id="{DB730F61-F2C4-47CE-A068-02A7CB8C0969}"/>
              </a:ext>
            </a:extLst>
          </p:cNvPr>
          <p:cNvSpPr>
            <a:spLocks noGrp="1"/>
          </p:cNvSpPr>
          <p:nvPr>
            <p:ph type="pic" sz="quarter" idx="12"/>
          </p:nvPr>
        </p:nvSpPr>
        <p:spPr>
          <a:xfrm>
            <a:off x="814186"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3">
            <a:extLst>
              <a:ext uri="{FF2B5EF4-FFF2-40B4-BE49-F238E27FC236}">
                <a16:creationId xmlns:a16="http://schemas.microsoft.com/office/drawing/2014/main" id="{418653AF-E3FE-457D-9414-2576B3EE7789}"/>
              </a:ext>
            </a:extLst>
          </p:cNvPr>
          <p:cNvSpPr>
            <a:spLocks noGrp="1"/>
          </p:cNvSpPr>
          <p:nvPr>
            <p:ph type="pic" sz="quarter" idx="13"/>
          </p:nvPr>
        </p:nvSpPr>
        <p:spPr>
          <a:xfrm>
            <a:off x="3604937"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2165789144"/>
      </p:ext>
    </p:extLst>
  </p:cSld>
  <p:clrMapOvr>
    <a:masterClrMapping/>
  </p:clrMapOvr>
  <p:transition spd="slow">
    <p:push/>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Push from righ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B730F61-F2C4-47CE-A068-02A7CB8C0969}"/>
              </a:ext>
            </a:extLst>
          </p:cNvPr>
          <p:cNvSpPr>
            <a:spLocks noGrp="1"/>
          </p:cNvSpPr>
          <p:nvPr>
            <p:ph type="pic" sz="quarter" idx="12"/>
          </p:nvPr>
        </p:nvSpPr>
        <p:spPr>
          <a:xfrm>
            <a:off x="814186"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
        <p:nvSpPr>
          <p:cNvPr id="11" name="Picture Placeholder 3">
            <a:extLst>
              <a:ext uri="{FF2B5EF4-FFF2-40B4-BE49-F238E27FC236}">
                <a16:creationId xmlns:a16="http://schemas.microsoft.com/office/drawing/2014/main" id="{418653AF-E3FE-457D-9414-2576B3EE7789}"/>
              </a:ext>
            </a:extLst>
          </p:cNvPr>
          <p:cNvSpPr>
            <a:spLocks noGrp="1"/>
          </p:cNvSpPr>
          <p:nvPr>
            <p:ph type="pic" sz="quarter" idx="13"/>
          </p:nvPr>
        </p:nvSpPr>
        <p:spPr>
          <a:xfrm>
            <a:off x="3604937" y="1564275"/>
            <a:ext cx="2172318" cy="3286193"/>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944836894"/>
      </p:ext>
    </p:extLst>
  </p:cSld>
  <p:clrMapOvr>
    <a:masterClrMapping/>
  </p:clrMapOvr>
  <p:transition spd="slow">
    <p:push/>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veyor from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574571293"/>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veyor from 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244F0-9364-438B-A752-A8B56DD4506D}"/>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98663661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Push from bottom">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7D204D-2449-4798-AB49-1A1E723E8FF9}"/>
              </a:ext>
            </a:extLst>
          </p:cNvPr>
          <p:cNvSpPr>
            <a:spLocks noGrp="1"/>
          </p:cNvSpPr>
          <p:nvPr>
            <p:ph type="pic" sz="quarter" idx="10"/>
          </p:nvPr>
        </p:nvSpPr>
        <p:spPr>
          <a:xfrm>
            <a:off x="4267199" y="-3378199"/>
            <a:ext cx="7924800" cy="10236198"/>
          </a:xfrm>
          <a:custGeom>
            <a:avLst/>
            <a:gdLst>
              <a:gd name="connsiteX0" fmla="*/ 0 w 7924800"/>
              <a:gd name="connsiteY0" fmla="*/ 0 h 10236198"/>
              <a:gd name="connsiteX1" fmla="*/ 7924800 w 7924800"/>
              <a:gd name="connsiteY1" fmla="*/ 0 h 10236198"/>
              <a:gd name="connsiteX2" fmla="*/ 7924800 w 7924800"/>
              <a:gd name="connsiteY2" fmla="*/ 10236198 h 10236198"/>
              <a:gd name="connsiteX3" fmla="*/ 0 w 7924800"/>
              <a:gd name="connsiteY3" fmla="*/ 10236198 h 10236198"/>
            </a:gdLst>
            <a:ahLst/>
            <a:cxnLst>
              <a:cxn ang="0">
                <a:pos x="connsiteX0" y="connsiteY0"/>
              </a:cxn>
              <a:cxn ang="0">
                <a:pos x="connsiteX1" y="connsiteY1"/>
              </a:cxn>
              <a:cxn ang="0">
                <a:pos x="connsiteX2" y="connsiteY2"/>
              </a:cxn>
              <a:cxn ang="0">
                <a:pos x="connsiteX3" y="connsiteY3"/>
              </a:cxn>
            </a:cxnLst>
            <a:rect l="l" t="t" r="r" b="b"/>
            <a:pathLst>
              <a:path w="7924800" h="10236198">
                <a:moveTo>
                  <a:pt x="0" y="0"/>
                </a:moveTo>
                <a:lnTo>
                  <a:pt x="7924800" y="0"/>
                </a:lnTo>
                <a:lnTo>
                  <a:pt x="7924800" y="10236198"/>
                </a:lnTo>
                <a:lnTo>
                  <a:pt x="0" y="10236198"/>
                </a:lnTo>
                <a:close/>
              </a:path>
            </a:pathLst>
          </a:custGeom>
          <a:pattFill prst="pct80">
            <a:fgClr>
              <a:schemeClr val="tx1"/>
            </a:fgClr>
            <a:bgClr>
              <a:schemeClr val="bg1"/>
            </a:bgClr>
          </a:pattFill>
        </p:spPr>
        <p:txBody>
          <a:bodyPr rtlCol="0" anchor="ctr">
            <a:noAutofit/>
          </a:bodyPr>
          <a:lstStyle>
            <a:lvl1pPr marL="0" indent="0" algn="ctr">
              <a:buNone/>
              <a:defRPr sz="1600">
                <a:latin typeface="Raleway" panose="020B0503030101060003" pitchFamily="34" charset="0"/>
              </a:defRPr>
            </a:lvl1pPr>
          </a:lstStyle>
          <a:p>
            <a:pPr lvl="0"/>
            <a:endParaRPr lang="id-ID" noProof="0"/>
          </a:p>
        </p:txBody>
      </p:sp>
    </p:spTree>
    <p:extLst>
      <p:ext uri="{BB962C8B-B14F-4D97-AF65-F5344CB8AC3E}">
        <p14:creationId xmlns:p14="http://schemas.microsoft.com/office/powerpoint/2010/main" val="13574498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8" Type="http://schemas.openxmlformats.org/officeDocument/2006/relationships/slideLayout" Target="../slideLayouts/slideLayout120.xml"/><Relationship Id="rId51" Type="http://schemas.openxmlformats.org/officeDocument/2006/relationships/theme" Target="../theme/theme2.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1" Type="http://schemas.openxmlformats.org/officeDocument/2006/relationships/slideLayout" Target="../slideLayouts/slideLayout113.xml"/><Relationship Id="rId6" Type="http://schemas.openxmlformats.org/officeDocument/2006/relationships/slideLayout" Target="../slideLayouts/slideLayout1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slideLayout" Target="../slideLayouts/slideLayout212.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theme" Target="../theme/theme3.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1" Type="http://schemas.openxmlformats.org/officeDocument/2006/relationships/slideLayout" Target="../slideLayouts/slideLayout163.xml"/><Relationship Id="rId6" Type="http://schemas.openxmlformats.org/officeDocument/2006/relationships/slideLayout" Target="../slideLayouts/slideLayout16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9" Type="http://schemas.openxmlformats.org/officeDocument/2006/relationships/slideLayout" Target="../slideLayouts/slideLayout252.xml"/><Relationship Id="rId21" Type="http://schemas.openxmlformats.org/officeDocument/2006/relationships/slideLayout" Target="../slideLayouts/slideLayout234.xml"/><Relationship Id="rId34" Type="http://schemas.openxmlformats.org/officeDocument/2006/relationships/slideLayout" Target="../slideLayouts/slideLayout247.xml"/><Relationship Id="rId42" Type="http://schemas.openxmlformats.org/officeDocument/2006/relationships/slideLayout" Target="../slideLayouts/slideLayout255.xml"/><Relationship Id="rId47" Type="http://schemas.openxmlformats.org/officeDocument/2006/relationships/slideLayout" Target="../slideLayouts/slideLayout260.xml"/><Relationship Id="rId50" Type="http://schemas.openxmlformats.org/officeDocument/2006/relationships/slideLayout" Target="../slideLayouts/slideLayout263.xml"/><Relationship Id="rId55" Type="http://schemas.openxmlformats.org/officeDocument/2006/relationships/slideLayout" Target="../slideLayouts/slideLayout268.xml"/><Relationship Id="rId7" Type="http://schemas.openxmlformats.org/officeDocument/2006/relationships/slideLayout" Target="../slideLayouts/slideLayout22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9" Type="http://schemas.openxmlformats.org/officeDocument/2006/relationships/slideLayout" Target="../slideLayouts/slideLayout242.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32" Type="http://schemas.openxmlformats.org/officeDocument/2006/relationships/slideLayout" Target="../slideLayouts/slideLayout245.xml"/><Relationship Id="rId37" Type="http://schemas.openxmlformats.org/officeDocument/2006/relationships/slideLayout" Target="../slideLayouts/slideLayout250.xml"/><Relationship Id="rId40" Type="http://schemas.openxmlformats.org/officeDocument/2006/relationships/slideLayout" Target="../slideLayouts/slideLayout253.xml"/><Relationship Id="rId45" Type="http://schemas.openxmlformats.org/officeDocument/2006/relationships/slideLayout" Target="../slideLayouts/slideLayout258.xml"/><Relationship Id="rId53" Type="http://schemas.openxmlformats.org/officeDocument/2006/relationships/slideLayout" Target="../slideLayouts/slideLayout266.xml"/><Relationship Id="rId58" Type="http://schemas.openxmlformats.org/officeDocument/2006/relationships/slideLayout" Target="../slideLayouts/slideLayout271.xml"/><Relationship Id="rId5" Type="http://schemas.openxmlformats.org/officeDocument/2006/relationships/slideLayout" Target="../slideLayouts/slideLayout218.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slideLayout" Target="../slideLayouts/slideLayout240.xml"/><Relationship Id="rId30" Type="http://schemas.openxmlformats.org/officeDocument/2006/relationships/slideLayout" Target="../slideLayouts/slideLayout243.xml"/><Relationship Id="rId35" Type="http://schemas.openxmlformats.org/officeDocument/2006/relationships/slideLayout" Target="../slideLayouts/slideLayout248.xml"/><Relationship Id="rId43" Type="http://schemas.openxmlformats.org/officeDocument/2006/relationships/slideLayout" Target="../slideLayouts/slideLayout256.xml"/><Relationship Id="rId48" Type="http://schemas.openxmlformats.org/officeDocument/2006/relationships/slideLayout" Target="../slideLayouts/slideLayout261.xml"/><Relationship Id="rId56" Type="http://schemas.openxmlformats.org/officeDocument/2006/relationships/slideLayout" Target="../slideLayouts/slideLayout269.xml"/><Relationship Id="rId8" Type="http://schemas.openxmlformats.org/officeDocument/2006/relationships/slideLayout" Target="../slideLayouts/slideLayout221.xml"/><Relationship Id="rId51" Type="http://schemas.openxmlformats.org/officeDocument/2006/relationships/slideLayout" Target="../slideLayouts/slideLayout264.xml"/><Relationship Id="rId3" Type="http://schemas.openxmlformats.org/officeDocument/2006/relationships/slideLayout" Target="../slideLayouts/slideLayout216.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33" Type="http://schemas.openxmlformats.org/officeDocument/2006/relationships/slideLayout" Target="../slideLayouts/slideLayout246.xml"/><Relationship Id="rId38" Type="http://schemas.openxmlformats.org/officeDocument/2006/relationships/slideLayout" Target="../slideLayouts/slideLayout251.xml"/><Relationship Id="rId46" Type="http://schemas.openxmlformats.org/officeDocument/2006/relationships/slideLayout" Target="../slideLayouts/slideLayout259.xml"/><Relationship Id="rId59" Type="http://schemas.openxmlformats.org/officeDocument/2006/relationships/slideLayout" Target="../slideLayouts/slideLayout272.xml"/><Relationship Id="rId20" Type="http://schemas.openxmlformats.org/officeDocument/2006/relationships/slideLayout" Target="../slideLayouts/slideLayout233.xml"/><Relationship Id="rId41" Type="http://schemas.openxmlformats.org/officeDocument/2006/relationships/slideLayout" Target="../slideLayouts/slideLayout254.xml"/><Relationship Id="rId54" Type="http://schemas.openxmlformats.org/officeDocument/2006/relationships/slideLayout" Target="../slideLayouts/slideLayout267.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slideLayout" Target="../slideLayouts/slideLayout241.xml"/><Relationship Id="rId36" Type="http://schemas.openxmlformats.org/officeDocument/2006/relationships/slideLayout" Target="../slideLayouts/slideLayout249.xml"/><Relationship Id="rId49" Type="http://schemas.openxmlformats.org/officeDocument/2006/relationships/slideLayout" Target="../slideLayouts/slideLayout262.xml"/><Relationship Id="rId57" Type="http://schemas.openxmlformats.org/officeDocument/2006/relationships/slideLayout" Target="../slideLayouts/slideLayout270.xml"/><Relationship Id="rId10" Type="http://schemas.openxmlformats.org/officeDocument/2006/relationships/slideLayout" Target="../slideLayouts/slideLayout223.xml"/><Relationship Id="rId31" Type="http://schemas.openxmlformats.org/officeDocument/2006/relationships/slideLayout" Target="../slideLayouts/slideLayout244.xml"/><Relationship Id="rId44" Type="http://schemas.openxmlformats.org/officeDocument/2006/relationships/slideLayout" Target="../slideLayouts/slideLayout257.xml"/><Relationship Id="rId52" Type="http://schemas.openxmlformats.org/officeDocument/2006/relationships/slideLayout" Target="../slideLayouts/slideLayout265.xml"/><Relationship Id="rId6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26" Type="http://schemas.openxmlformats.org/officeDocument/2006/relationships/slideLayout" Target="../slideLayouts/slideLayout298.xml"/><Relationship Id="rId39" Type="http://schemas.openxmlformats.org/officeDocument/2006/relationships/slideLayout" Target="../slideLayouts/slideLayout311.xml"/><Relationship Id="rId21" Type="http://schemas.openxmlformats.org/officeDocument/2006/relationships/slideLayout" Target="../slideLayouts/slideLayout293.xml"/><Relationship Id="rId34" Type="http://schemas.openxmlformats.org/officeDocument/2006/relationships/slideLayout" Target="../slideLayouts/slideLayout306.xml"/><Relationship Id="rId42" Type="http://schemas.openxmlformats.org/officeDocument/2006/relationships/slideLayout" Target="../slideLayouts/slideLayout314.xml"/><Relationship Id="rId47" Type="http://schemas.openxmlformats.org/officeDocument/2006/relationships/slideLayout" Target="../slideLayouts/slideLayout319.xml"/><Relationship Id="rId50" Type="http://schemas.openxmlformats.org/officeDocument/2006/relationships/slideLayout" Target="../slideLayouts/slideLayout322.xml"/><Relationship Id="rId55" Type="http://schemas.openxmlformats.org/officeDocument/2006/relationships/slideLayout" Target="../slideLayouts/slideLayout327.xml"/><Relationship Id="rId7" Type="http://schemas.openxmlformats.org/officeDocument/2006/relationships/slideLayout" Target="../slideLayouts/slideLayout27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9" Type="http://schemas.openxmlformats.org/officeDocument/2006/relationships/slideLayout" Target="../slideLayouts/slideLayout301.xml"/><Relationship Id="rId11" Type="http://schemas.openxmlformats.org/officeDocument/2006/relationships/slideLayout" Target="../slideLayouts/slideLayout283.xml"/><Relationship Id="rId24" Type="http://schemas.openxmlformats.org/officeDocument/2006/relationships/slideLayout" Target="../slideLayouts/slideLayout296.xml"/><Relationship Id="rId32" Type="http://schemas.openxmlformats.org/officeDocument/2006/relationships/slideLayout" Target="../slideLayouts/slideLayout304.xml"/><Relationship Id="rId37" Type="http://schemas.openxmlformats.org/officeDocument/2006/relationships/slideLayout" Target="../slideLayouts/slideLayout309.xml"/><Relationship Id="rId40" Type="http://schemas.openxmlformats.org/officeDocument/2006/relationships/slideLayout" Target="../slideLayouts/slideLayout312.xml"/><Relationship Id="rId45" Type="http://schemas.openxmlformats.org/officeDocument/2006/relationships/slideLayout" Target="../slideLayouts/slideLayout317.xml"/><Relationship Id="rId53" Type="http://schemas.openxmlformats.org/officeDocument/2006/relationships/slideLayout" Target="../slideLayouts/slideLayout325.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31" Type="http://schemas.openxmlformats.org/officeDocument/2006/relationships/slideLayout" Target="../slideLayouts/slideLayout303.xml"/><Relationship Id="rId44" Type="http://schemas.openxmlformats.org/officeDocument/2006/relationships/slideLayout" Target="../slideLayouts/slideLayout316.xml"/><Relationship Id="rId52" Type="http://schemas.openxmlformats.org/officeDocument/2006/relationships/slideLayout" Target="../slideLayouts/slideLayout324.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slideLayout" Target="../slideLayouts/slideLayout294.xml"/><Relationship Id="rId27" Type="http://schemas.openxmlformats.org/officeDocument/2006/relationships/slideLayout" Target="../slideLayouts/slideLayout299.xml"/><Relationship Id="rId30" Type="http://schemas.openxmlformats.org/officeDocument/2006/relationships/slideLayout" Target="../slideLayouts/slideLayout302.xml"/><Relationship Id="rId35" Type="http://schemas.openxmlformats.org/officeDocument/2006/relationships/slideLayout" Target="../slideLayouts/slideLayout307.xml"/><Relationship Id="rId43" Type="http://schemas.openxmlformats.org/officeDocument/2006/relationships/slideLayout" Target="../slideLayouts/slideLayout315.xml"/><Relationship Id="rId48" Type="http://schemas.openxmlformats.org/officeDocument/2006/relationships/slideLayout" Target="../slideLayouts/slideLayout320.xml"/><Relationship Id="rId56" Type="http://schemas.openxmlformats.org/officeDocument/2006/relationships/theme" Target="../theme/theme5.xml"/><Relationship Id="rId8" Type="http://schemas.openxmlformats.org/officeDocument/2006/relationships/slideLayout" Target="../slideLayouts/slideLayout280.xml"/><Relationship Id="rId51" Type="http://schemas.openxmlformats.org/officeDocument/2006/relationships/slideLayout" Target="../slideLayouts/slideLayout323.xml"/><Relationship Id="rId3" Type="http://schemas.openxmlformats.org/officeDocument/2006/relationships/slideLayout" Target="../slideLayouts/slideLayout275.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5" Type="http://schemas.openxmlformats.org/officeDocument/2006/relationships/slideLayout" Target="../slideLayouts/slideLayout297.xml"/><Relationship Id="rId33" Type="http://schemas.openxmlformats.org/officeDocument/2006/relationships/slideLayout" Target="../slideLayouts/slideLayout305.xml"/><Relationship Id="rId38" Type="http://schemas.openxmlformats.org/officeDocument/2006/relationships/slideLayout" Target="../slideLayouts/slideLayout310.xml"/><Relationship Id="rId46" Type="http://schemas.openxmlformats.org/officeDocument/2006/relationships/slideLayout" Target="../slideLayouts/slideLayout318.xml"/><Relationship Id="rId20" Type="http://schemas.openxmlformats.org/officeDocument/2006/relationships/slideLayout" Target="../slideLayouts/slideLayout292.xml"/><Relationship Id="rId41" Type="http://schemas.openxmlformats.org/officeDocument/2006/relationships/slideLayout" Target="../slideLayouts/slideLayout313.xml"/><Relationship Id="rId54" Type="http://schemas.openxmlformats.org/officeDocument/2006/relationships/slideLayout" Target="../slideLayouts/slideLayout326.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5" Type="http://schemas.openxmlformats.org/officeDocument/2006/relationships/slideLayout" Target="../slideLayouts/slideLayout287.xml"/><Relationship Id="rId23" Type="http://schemas.openxmlformats.org/officeDocument/2006/relationships/slideLayout" Target="../slideLayouts/slideLayout295.xml"/><Relationship Id="rId28" Type="http://schemas.openxmlformats.org/officeDocument/2006/relationships/slideLayout" Target="../slideLayouts/slideLayout300.xml"/><Relationship Id="rId36" Type="http://schemas.openxmlformats.org/officeDocument/2006/relationships/slideLayout" Target="../slideLayouts/slideLayout308.xml"/><Relationship Id="rId49" Type="http://schemas.openxmlformats.org/officeDocument/2006/relationships/slideLayout" Target="../slideLayouts/slideLayout3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26" Type="http://schemas.openxmlformats.org/officeDocument/2006/relationships/slideLayout" Target="../slideLayouts/slideLayout353.xml"/><Relationship Id="rId39" Type="http://schemas.openxmlformats.org/officeDocument/2006/relationships/slideLayout" Target="../slideLayouts/slideLayout366.xml"/><Relationship Id="rId21" Type="http://schemas.openxmlformats.org/officeDocument/2006/relationships/slideLayout" Target="../slideLayouts/slideLayout348.xml"/><Relationship Id="rId34" Type="http://schemas.openxmlformats.org/officeDocument/2006/relationships/slideLayout" Target="../slideLayouts/slideLayout361.xml"/><Relationship Id="rId42" Type="http://schemas.openxmlformats.org/officeDocument/2006/relationships/slideLayout" Target="../slideLayouts/slideLayout369.xml"/><Relationship Id="rId47" Type="http://schemas.openxmlformats.org/officeDocument/2006/relationships/slideLayout" Target="../slideLayouts/slideLayout374.xml"/><Relationship Id="rId50" Type="http://schemas.openxmlformats.org/officeDocument/2006/relationships/slideLayout" Target="../slideLayouts/slideLayout377.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9" Type="http://schemas.openxmlformats.org/officeDocument/2006/relationships/slideLayout" Target="../slideLayouts/slideLayout356.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32" Type="http://schemas.openxmlformats.org/officeDocument/2006/relationships/slideLayout" Target="../slideLayouts/slideLayout359.xml"/><Relationship Id="rId37" Type="http://schemas.openxmlformats.org/officeDocument/2006/relationships/slideLayout" Target="../slideLayouts/slideLayout364.xml"/><Relationship Id="rId40" Type="http://schemas.openxmlformats.org/officeDocument/2006/relationships/slideLayout" Target="../slideLayouts/slideLayout367.xml"/><Relationship Id="rId45" Type="http://schemas.openxmlformats.org/officeDocument/2006/relationships/slideLayout" Target="../slideLayouts/slideLayout372.xml"/><Relationship Id="rId53" Type="http://schemas.openxmlformats.org/officeDocument/2006/relationships/theme" Target="../theme/theme6.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31" Type="http://schemas.openxmlformats.org/officeDocument/2006/relationships/slideLayout" Target="../slideLayouts/slideLayout358.xml"/><Relationship Id="rId44" Type="http://schemas.openxmlformats.org/officeDocument/2006/relationships/slideLayout" Target="../slideLayouts/slideLayout371.xml"/><Relationship Id="rId52" Type="http://schemas.openxmlformats.org/officeDocument/2006/relationships/slideLayout" Target="../slideLayouts/slideLayout379.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43" Type="http://schemas.openxmlformats.org/officeDocument/2006/relationships/slideLayout" Target="../slideLayouts/slideLayout370.xml"/><Relationship Id="rId48" Type="http://schemas.openxmlformats.org/officeDocument/2006/relationships/slideLayout" Target="../slideLayouts/slideLayout375.xml"/><Relationship Id="rId8" Type="http://schemas.openxmlformats.org/officeDocument/2006/relationships/slideLayout" Target="../slideLayouts/slideLayout335.xml"/><Relationship Id="rId51" Type="http://schemas.openxmlformats.org/officeDocument/2006/relationships/slideLayout" Target="../slideLayouts/slideLayout378.xml"/><Relationship Id="rId3" Type="http://schemas.openxmlformats.org/officeDocument/2006/relationships/slideLayout" Target="../slideLayouts/slideLayout330.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slideLayout" Target="../slideLayouts/slideLayout360.xml"/><Relationship Id="rId38" Type="http://schemas.openxmlformats.org/officeDocument/2006/relationships/slideLayout" Target="../slideLayouts/slideLayout365.xml"/><Relationship Id="rId46" Type="http://schemas.openxmlformats.org/officeDocument/2006/relationships/slideLayout" Target="../slideLayouts/slideLayout373.xml"/><Relationship Id="rId20" Type="http://schemas.openxmlformats.org/officeDocument/2006/relationships/slideLayout" Target="../slideLayouts/slideLayout347.xml"/><Relationship Id="rId41" Type="http://schemas.openxmlformats.org/officeDocument/2006/relationships/slideLayout" Target="../slideLayouts/slideLayout368.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36" Type="http://schemas.openxmlformats.org/officeDocument/2006/relationships/slideLayout" Target="../slideLayouts/slideLayout363.xml"/><Relationship Id="rId49" Type="http://schemas.openxmlformats.org/officeDocument/2006/relationships/slideLayout" Target="../slideLayouts/slideLayout3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d-ID"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4" name="Date Placeholder 3">
            <a:extLst>
              <a:ext uri="{FF2B5EF4-FFF2-40B4-BE49-F238E27FC236}">
                <a16:creationId xmlns:a16="http://schemas.microsoft.com/office/drawing/2014/main" id="{930D1D97-5D8C-450C-AB78-F1D3CE4F1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bg1"/>
                </a:solidFill>
                <a:latin typeface="Lato Light" panose="020F050202020403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30909C8-280F-48AC-AD1F-9FB666DC896C}" type="datetimeFigureOut">
              <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09/03/2023</a:t>
            </a:fld>
            <a:endParaRPr kumimoji="0" lang="id-ID" sz="12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5" name="Footer Placeholder 4">
            <a:extLst>
              <a:ext uri="{FF2B5EF4-FFF2-40B4-BE49-F238E27FC236}">
                <a16:creationId xmlns:a16="http://schemas.microsoft.com/office/drawing/2014/main" id="{707EE192-CF73-4723-B01A-46AA5BADAE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bg1"/>
                </a:solidFill>
                <a:latin typeface="Lato Light" panose="020F050202020403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6" name="Slide Number Placeholder 5">
            <a:extLst>
              <a:ext uri="{FF2B5EF4-FFF2-40B4-BE49-F238E27FC236}">
                <a16:creationId xmlns:a16="http://schemas.microsoft.com/office/drawing/2014/main" id="{27E4D750-CA0F-4F84-A1E9-6BC6D774A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Lato Light" panose="020F050202020403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A8640D-A46B-4943-885D-143D4BF1FB81}" type="slidenum">
              <a:rPr kumimoji="0" lang="id-ID" sz="1200" b="0" i="0" u="none" strike="noStrike" kern="1200" cap="none" spc="0" normalizeH="0" baseline="0" noProof="0">
                <a:ln>
                  <a:noFill/>
                </a:ln>
                <a:solidFill>
                  <a:srgbClr val="FFFFFF"/>
                </a:solidFill>
                <a:effectLst/>
                <a:uLnTx/>
                <a:uFillTx/>
                <a:latin typeface="Lato Light"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dirty="0">
              <a:ln>
                <a:noFill/>
              </a:ln>
              <a:solidFill>
                <a:srgbClr val="FFFFFF"/>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2765404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Lst>
  <p:txStyles>
    <p:titleStyle>
      <a:lvl1pPr algn="l" rtl="0" fontAlgn="base">
        <a:lnSpc>
          <a:spcPct val="90000"/>
        </a:lnSpc>
        <a:spcBef>
          <a:spcPct val="0"/>
        </a:spcBef>
        <a:spcAft>
          <a:spcPct val="0"/>
        </a:spcAft>
        <a:defRPr sz="4400" kern="1200">
          <a:solidFill>
            <a:schemeClr val="bg1"/>
          </a:solidFill>
          <a:latin typeface="Lato Light" panose="020F0502020204030203" pitchFamily="34" charset="0"/>
          <a:ea typeface="+mj-ea"/>
          <a:cs typeface="+mj-cs"/>
        </a:defRPr>
      </a:lvl1pPr>
      <a:lvl2pPr algn="l" rtl="0" fontAlgn="base">
        <a:lnSpc>
          <a:spcPct val="90000"/>
        </a:lnSpc>
        <a:spcBef>
          <a:spcPct val="0"/>
        </a:spcBef>
        <a:spcAft>
          <a:spcPct val="0"/>
        </a:spcAft>
        <a:defRPr sz="4400">
          <a:solidFill>
            <a:schemeClr val="bg1"/>
          </a:solidFill>
          <a:latin typeface="Lato Light" panose="020F0502020204030203" pitchFamily="34" charset="0"/>
        </a:defRPr>
      </a:lvl2pPr>
      <a:lvl3pPr algn="l" rtl="0" fontAlgn="base">
        <a:lnSpc>
          <a:spcPct val="90000"/>
        </a:lnSpc>
        <a:spcBef>
          <a:spcPct val="0"/>
        </a:spcBef>
        <a:spcAft>
          <a:spcPct val="0"/>
        </a:spcAft>
        <a:defRPr sz="4400">
          <a:solidFill>
            <a:schemeClr val="bg1"/>
          </a:solidFill>
          <a:latin typeface="Lato Light" panose="020F0502020204030203" pitchFamily="34" charset="0"/>
        </a:defRPr>
      </a:lvl3pPr>
      <a:lvl4pPr algn="l" rtl="0" fontAlgn="base">
        <a:lnSpc>
          <a:spcPct val="90000"/>
        </a:lnSpc>
        <a:spcBef>
          <a:spcPct val="0"/>
        </a:spcBef>
        <a:spcAft>
          <a:spcPct val="0"/>
        </a:spcAft>
        <a:defRPr sz="4400">
          <a:solidFill>
            <a:schemeClr val="bg1"/>
          </a:solidFill>
          <a:latin typeface="Lato Light" panose="020F0502020204030203" pitchFamily="34" charset="0"/>
        </a:defRPr>
      </a:lvl4pPr>
      <a:lvl5pPr algn="l" rtl="0" fontAlgn="base">
        <a:lnSpc>
          <a:spcPct val="90000"/>
        </a:lnSpc>
        <a:spcBef>
          <a:spcPct val="0"/>
        </a:spcBef>
        <a:spcAft>
          <a:spcPct val="0"/>
        </a:spcAft>
        <a:defRPr sz="4400">
          <a:solidFill>
            <a:schemeClr val="bg1"/>
          </a:solidFill>
          <a:latin typeface="Lato Light" panose="020F0502020204030203" pitchFamily="34" charset="0"/>
        </a:defRPr>
      </a:lvl5pPr>
      <a:lvl6pPr marL="457200" algn="l" rtl="0" fontAlgn="base">
        <a:lnSpc>
          <a:spcPct val="90000"/>
        </a:lnSpc>
        <a:spcBef>
          <a:spcPct val="0"/>
        </a:spcBef>
        <a:spcAft>
          <a:spcPct val="0"/>
        </a:spcAft>
        <a:defRPr sz="4400">
          <a:solidFill>
            <a:schemeClr val="bg1"/>
          </a:solidFill>
          <a:latin typeface="Lato Light" panose="020F0502020204030203" pitchFamily="34" charset="0"/>
        </a:defRPr>
      </a:lvl6pPr>
      <a:lvl7pPr marL="914400" algn="l" rtl="0" fontAlgn="base">
        <a:lnSpc>
          <a:spcPct val="90000"/>
        </a:lnSpc>
        <a:spcBef>
          <a:spcPct val="0"/>
        </a:spcBef>
        <a:spcAft>
          <a:spcPct val="0"/>
        </a:spcAft>
        <a:defRPr sz="4400">
          <a:solidFill>
            <a:schemeClr val="bg1"/>
          </a:solidFill>
          <a:latin typeface="Lato Light" panose="020F0502020204030203" pitchFamily="34" charset="0"/>
        </a:defRPr>
      </a:lvl7pPr>
      <a:lvl8pPr marL="1371600" algn="l" rtl="0" fontAlgn="base">
        <a:lnSpc>
          <a:spcPct val="90000"/>
        </a:lnSpc>
        <a:spcBef>
          <a:spcPct val="0"/>
        </a:spcBef>
        <a:spcAft>
          <a:spcPct val="0"/>
        </a:spcAft>
        <a:defRPr sz="4400">
          <a:solidFill>
            <a:schemeClr val="bg1"/>
          </a:solidFill>
          <a:latin typeface="Lato Light" panose="020F0502020204030203" pitchFamily="34" charset="0"/>
        </a:defRPr>
      </a:lvl8pPr>
      <a:lvl9pPr marL="1828800" algn="l" rtl="0" fontAlgn="base">
        <a:lnSpc>
          <a:spcPct val="90000"/>
        </a:lnSpc>
        <a:spcBef>
          <a:spcPct val="0"/>
        </a:spcBef>
        <a:spcAft>
          <a:spcPct val="0"/>
        </a:spcAft>
        <a:defRPr sz="4400">
          <a:solidFill>
            <a:schemeClr val="bg1"/>
          </a:solidFill>
          <a:latin typeface="Lato Light" panose="020F0502020204030203"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bg1"/>
          </a:solidFill>
          <a:latin typeface="Lato Light" panose="020F0502020204030203"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bg1"/>
          </a:solidFill>
          <a:latin typeface="Lato Light" panose="020F0502020204030203" pitchFamily="34" charset="0"/>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bg1"/>
          </a:solidFill>
          <a:latin typeface="Lato Light" panose="020F0502020204030203" pitchFamily="34" charset="0"/>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Lato Light" panose="020F0502020204030203" pitchFamily="34" charset="0"/>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bg1"/>
          </a:solidFill>
          <a:latin typeface="Lato Light"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2890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021631"/>
      </p:ext>
    </p:extLst>
  </p:cSld>
  <p:clrMap bg1="lt1" tx1="dk1" bg2="lt2" tx2="dk2" accent1="accent1" accent2="accent2" accent3="accent3" accent4="accent4" accent5="accent5" accent6="accent6" hlink="hlink" folHlink="folHlink"/>
  <p:sldLayoutIdLst>
    <p:sldLayoutId id="2147484048"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 id="2147484080" r:id="rId32"/>
    <p:sldLayoutId id="2147484081" r:id="rId33"/>
    <p:sldLayoutId id="2147484082" r:id="rId34"/>
    <p:sldLayoutId id="2147484083" r:id="rId35"/>
    <p:sldLayoutId id="2147484084" r:id="rId36"/>
    <p:sldLayoutId id="2147484085" r:id="rId37"/>
    <p:sldLayoutId id="2147484086" r:id="rId38"/>
    <p:sldLayoutId id="2147484087" r:id="rId39"/>
    <p:sldLayoutId id="2147484088" r:id="rId40"/>
    <p:sldLayoutId id="2147484089" r:id="rId41"/>
    <p:sldLayoutId id="2147484090" r:id="rId42"/>
    <p:sldLayoutId id="2147484091" r:id="rId43"/>
    <p:sldLayoutId id="2147484092" r:id="rId44"/>
    <p:sldLayoutId id="2147484093" r:id="rId45"/>
    <p:sldLayoutId id="2147484094" r:id="rId46"/>
    <p:sldLayoutId id="2147484095" r:id="rId47"/>
    <p:sldLayoutId id="2147484096" r:id="rId48"/>
    <p:sldLayoutId id="2147484097" r:id="rId49"/>
    <p:sldLayoutId id="2147484098" r:id="rId50"/>
    <p:sldLayoutId id="2147484099" r:id="rId5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153296"/>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7" r:id="rId31"/>
    <p:sldLayoutId id="2147484148" r:id="rId32"/>
    <p:sldLayoutId id="2147484149" r:id="rId33"/>
    <p:sldLayoutId id="2147484150" r:id="rId34"/>
    <p:sldLayoutId id="2147484151" r:id="rId35"/>
    <p:sldLayoutId id="2147484152" r:id="rId36"/>
    <p:sldLayoutId id="2147484153" r:id="rId37"/>
    <p:sldLayoutId id="2147484154" r:id="rId38"/>
    <p:sldLayoutId id="2147484155" r:id="rId39"/>
    <p:sldLayoutId id="2147484156" r:id="rId40"/>
    <p:sldLayoutId id="2147484157" r:id="rId41"/>
    <p:sldLayoutId id="2147484158" r:id="rId42"/>
    <p:sldLayoutId id="2147484159" r:id="rId43"/>
    <p:sldLayoutId id="2147484160" r:id="rId44"/>
    <p:sldLayoutId id="2147484161" r:id="rId45"/>
    <p:sldLayoutId id="2147484162" r:id="rId46"/>
    <p:sldLayoutId id="2147484163" r:id="rId47"/>
    <p:sldLayoutId id="2147484164" r:id="rId48"/>
    <p:sldLayoutId id="2147484165" r:id="rId49"/>
    <p:sldLayoutId id="2147484166" r:id="rId50"/>
    <p:sldLayoutId id="2147484167" r:id="rId51"/>
    <p:sldLayoutId id="2147484168" r:id="rId52"/>
    <p:sldLayoutId id="2147484169" r:id="rId53"/>
    <p:sldLayoutId id="2147484170" r:id="rId54"/>
    <p:sldLayoutId id="2147484171" r:id="rId55"/>
    <p:sldLayoutId id="2147484172" r:id="rId56"/>
    <p:sldLayoutId id="2147484173" r:id="rId57"/>
    <p:sldLayoutId id="2147484174" r:id="rId58"/>
    <p:sldLayoutId id="2147484175" r:id="rId59"/>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1367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665557"/>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3" r:id="rId31"/>
    <p:sldLayoutId id="2147484264" r:id="rId32"/>
    <p:sldLayoutId id="2147484265" r:id="rId33"/>
    <p:sldLayoutId id="2147484266" r:id="rId34"/>
    <p:sldLayoutId id="2147484267" r:id="rId35"/>
    <p:sldLayoutId id="2147484268" r:id="rId36"/>
    <p:sldLayoutId id="2147484269" r:id="rId37"/>
    <p:sldLayoutId id="2147484270" r:id="rId38"/>
    <p:sldLayoutId id="2147484271" r:id="rId39"/>
    <p:sldLayoutId id="2147484272" r:id="rId40"/>
    <p:sldLayoutId id="2147484273" r:id="rId41"/>
    <p:sldLayoutId id="2147484274" r:id="rId42"/>
    <p:sldLayoutId id="2147484275" r:id="rId43"/>
    <p:sldLayoutId id="2147484276" r:id="rId44"/>
    <p:sldLayoutId id="2147484277" r:id="rId45"/>
    <p:sldLayoutId id="2147484278" r:id="rId46"/>
    <p:sldLayoutId id="2147484279" r:id="rId47"/>
    <p:sldLayoutId id="2147484280" r:id="rId48"/>
    <p:sldLayoutId id="2147484281" r:id="rId49"/>
    <p:sldLayoutId id="2147484282" r:id="rId50"/>
    <p:sldLayoutId id="2147484283" r:id="rId51"/>
    <p:sldLayoutId id="2147484284" r:id="rId52"/>
  </p:sldLayoutIdLst>
  <p:txStyles>
    <p:titleStyle>
      <a:lvl1pPr algn="l" defTabSz="6857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8" indent="-171448" algn="l" defTabSz="685791"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44" indent="-171448" algn="l" defTabSz="6857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0" indent="-171448" algn="l" defTabSz="6857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5"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32"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28"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823"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718"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614" indent="-171448" algn="l" defTabSz="6857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91" rtl="0" eaLnBrk="1" latinLnBrk="0" hangingPunct="1">
        <a:defRPr sz="1351" kern="1200">
          <a:solidFill>
            <a:schemeClr val="tx1"/>
          </a:solidFill>
          <a:latin typeface="+mn-lt"/>
          <a:ea typeface="+mn-ea"/>
          <a:cs typeface="+mn-cs"/>
        </a:defRPr>
      </a:lvl1pPr>
      <a:lvl2pPr marL="342897" algn="l" defTabSz="685791" rtl="0" eaLnBrk="1" latinLnBrk="0" hangingPunct="1">
        <a:defRPr sz="1351" kern="1200">
          <a:solidFill>
            <a:schemeClr val="tx1"/>
          </a:solidFill>
          <a:latin typeface="+mn-lt"/>
          <a:ea typeface="+mn-ea"/>
          <a:cs typeface="+mn-cs"/>
        </a:defRPr>
      </a:lvl2pPr>
      <a:lvl3pPr marL="685791" algn="l" defTabSz="685791" rtl="0" eaLnBrk="1" latinLnBrk="0" hangingPunct="1">
        <a:defRPr sz="1351" kern="1200">
          <a:solidFill>
            <a:schemeClr val="tx1"/>
          </a:solidFill>
          <a:latin typeface="+mn-lt"/>
          <a:ea typeface="+mn-ea"/>
          <a:cs typeface="+mn-cs"/>
        </a:defRPr>
      </a:lvl3pPr>
      <a:lvl4pPr marL="1028688" algn="l" defTabSz="685791" rtl="0" eaLnBrk="1" latinLnBrk="0" hangingPunct="1">
        <a:defRPr sz="1351" kern="1200">
          <a:solidFill>
            <a:schemeClr val="tx1"/>
          </a:solidFill>
          <a:latin typeface="+mn-lt"/>
          <a:ea typeface="+mn-ea"/>
          <a:cs typeface="+mn-cs"/>
        </a:defRPr>
      </a:lvl4pPr>
      <a:lvl5pPr marL="1371583" algn="l" defTabSz="685791" rtl="0" eaLnBrk="1" latinLnBrk="0" hangingPunct="1">
        <a:defRPr sz="1351" kern="1200">
          <a:solidFill>
            <a:schemeClr val="tx1"/>
          </a:solidFill>
          <a:latin typeface="+mn-lt"/>
          <a:ea typeface="+mn-ea"/>
          <a:cs typeface="+mn-cs"/>
        </a:defRPr>
      </a:lvl5pPr>
      <a:lvl6pPr marL="1714480" algn="l" defTabSz="685791" rtl="0" eaLnBrk="1" latinLnBrk="0" hangingPunct="1">
        <a:defRPr sz="1351" kern="1200">
          <a:solidFill>
            <a:schemeClr val="tx1"/>
          </a:solidFill>
          <a:latin typeface="+mn-lt"/>
          <a:ea typeface="+mn-ea"/>
          <a:cs typeface="+mn-cs"/>
        </a:defRPr>
      </a:lvl6pPr>
      <a:lvl7pPr marL="2057375" algn="l" defTabSz="685791" rtl="0" eaLnBrk="1" latinLnBrk="0" hangingPunct="1">
        <a:defRPr sz="1351" kern="1200">
          <a:solidFill>
            <a:schemeClr val="tx1"/>
          </a:solidFill>
          <a:latin typeface="+mn-lt"/>
          <a:ea typeface="+mn-ea"/>
          <a:cs typeface="+mn-cs"/>
        </a:defRPr>
      </a:lvl7pPr>
      <a:lvl8pPr marL="2400271" algn="l" defTabSz="685791" rtl="0" eaLnBrk="1" latinLnBrk="0" hangingPunct="1">
        <a:defRPr sz="1351" kern="1200">
          <a:solidFill>
            <a:schemeClr val="tx1"/>
          </a:solidFill>
          <a:latin typeface="+mn-lt"/>
          <a:ea typeface="+mn-ea"/>
          <a:cs typeface="+mn-cs"/>
        </a:defRPr>
      </a:lvl8pPr>
      <a:lvl9pPr marL="2743166" algn="l" defTabSz="685791"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112">
          <p15:clr>
            <a:srgbClr val="F26B43"/>
          </p15:clr>
        </p15:guide>
        <p15:guide id="2" pos="76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63.xml"/><Relationship Id="rId1" Type="http://schemas.openxmlformats.org/officeDocument/2006/relationships/video" Target="https://www.youtube.com/embed/ZLQ8kEg8vfc"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2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12.xml"/></Relationships>
</file>

<file path=ppt/slides/_rels/slide12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12.xml"/></Relationships>
</file>

<file path=ppt/slides/_rels/slide12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62.xml"/><Relationship Id="rId1" Type="http://schemas.openxmlformats.org/officeDocument/2006/relationships/video" Target="https://www.youtube.com/embed/xIk23-VORCI?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62.xml"/><Relationship Id="rId1" Type="http://schemas.openxmlformats.org/officeDocument/2006/relationships/video" Target="https://www.youtube.com/embed/z2DXoVll-6I?feature=oembe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62.xml"/><Relationship Id="rId1" Type="http://schemas.openxmlformats.org/officeDocument/2006/relationships/video" Target="https://www.youtube.com/embed/bvLMKANQxPw?feature=oemb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5.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5.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22.xml"/><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2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2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2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2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2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322.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22.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22.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22.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22.xml"/><Relationship Id="rId5" Type="http://schemas.openxmlformats.org/officeDocument/2006/relationships/image" Target="../media/image38.jp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25.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25.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325.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23.xml"/><Relationship Id="rId5" Type="http://schemas.openxmlformats.org/officeDocument/2006/relationships/image" Target="../media/image45.pn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7.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5.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5.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Picture Placeholder 2"/>
          <p:cNvSpPr>
            <a:spLocks noGrp="1" noTextEdit="1"/>
          </p:cNvSpPr>
          <p:nvPr>
            <p:ph type="pic" sz="quarter" idx="10"/>
          </p:nvPr>
        </p:nvSpPr>
        <p:spPr>
          <a:xfrm>
            <a:off x="0" y="0"/>
            <a:ext cx="12177713" cy="6858000"/>
          </a:xfrm>
          <a:custGeom>
            <a:avLst/>
            <a:gdLst>
              <a:gd name="T0" fmla="*/ 0 w 12177513"/>
              <a:gd name="T1" fmla="*/ 0 h 6858000"/>
              <a:gd name="T2" fmla="*/ 12177513 w 12177513"/>
              <a:gd name="T3" fmla="*/ 0 h 6858000"/>
              <a:gd name="T4" fmla="*/ 12177513 w 12177513"/>
              <a:gd name="T5" fmla="*/ 6858000 h 6858000"/>
              <a:gd name="T6" fmla="*/ 0 60000 65536"/>
              <a:gd name="T7" fmla="*/ 0 60000 65536"/>
              <a:gd name="T8" fmla="*/ 0 60000 65536"/>
            </a:gdLst>
            <a:ahLst/>
            <a:cxnLst>
              <a:cxn ang="T6">
                <a:pos x="T0" y="T1"/>
              </a:cxn>
              <a:cxn ang="T7">
                <a:pos x="T2" y="T3"/>
              </a:cxn>
              <a:cxn ang="T8">
                <a:pos x="T4" y="T5"/>
              </a:cxn>
            </a:cxnLst>
            <a:rect l="0" t="0" r="r" b="b"/>
            <a:pathLst>
              <a:path w="12177513" h="6858000">
                <a:moveTo>
                  <a:pt x="0" y="0"/>
                </a:moveTo>
                <a:lnTo>
                  <a:pt x="12177513" y="0"/>
                </a:lnTo>
                <a:lnTo>
                  <a:pt x="12177513" y="6858000"/>
                </a:lnTo>
                <a:lnTo>
                  <a:pt x="0" y="0"/>
                </a:lnTo>
                <a:close/>
              </a:path>
            </a:pathLst>
          </a:custGeom>
          <a:blipFill dpi="0" rotWithShape="0">
            <a:blip r:embed="rId3"/>
            <a:srcRect/>
            <a:stretch>
              <a:fillRect/>
            </a:stretch>
          </a:blipFill>
        </p:spPr>
      </p:sp>
      <p:sp>
        <p:nvSpPr>
          <p:cNvPr id="6" name="Freeform 5">
            <a:extLst>
              <a:ext uri="{FF2B5EF4-FFF2-40B4-BE49-F238E27FC236}">
                <a16:creationId xmlns:a16="http://schemas.microsoft.com/office/drawing/2014/main" id="{0B96CBD6-C6B3-4D2F-8D6F-68D7A58D580A}"/>
              </a:ext>
            </a:extLst>
          </p:cNvPr>
          <p:cNvSpPr>
            <a:spLocks/>
          </p:cNvSpPr>
          <p:nvPr/>
        </p:nvSpPr>
        <p:spPr bwMode="auto">
          <a:xfrm>
            <a:off x="0" y="0"/>
            <a:ext cx="6088063" cy="6858000"/>
          </a:xfrm>
          <a:custGeom>
            <a:avLst/>
            <a:gdLst>
              <a:gd name="T0" fmla="*/ 1401 w 1401"/>
              <a:gd name="T1" fmla="*/ 789 h 1578"/>
              <a:gd name="T2" fmla="*/ 0 w 1401"/>
              <a:gd name="T3" fmla="*/ 0 h 1578"/>
              <a:gd name="T4" fmla="*/ 0 w 1401"/>
              <a:gd name="T5" fmla="*/ 1578 h 1578"/>
              <a:gd name="T6" fmla="*/ 1401 w 1401"/>
              <a:gd name="T7" fmla="*/ 789 h 1578"/>
            </a:gdLst>
            <a:ahLst/>
            <a:cxnLst>
              <a:cxn ang="0">
                <a:pos x="T0" y="T1"/>
              </a:cxn>
              <a:cxn ang="0">
                <a:pos x="T2" y="T3"/>
              </a:cxn>
              <a:cxn ang="0">
                <a:pos x="T4" y="T5"/>
              </a:cxn>
              <a:cxn ang="0">
                <a:pos x="T6" y="T7"/>
              </a:cxn>
            </a:cxnLst>
            <a:rect l="0" t="0" r="r" b="b"/>
            <a:pathLst>
              <a:path w="1401" h="1578">
                <a:moveTo>
                  <a:pt x="1401" y="789"/>
                </a:moveTo>
                <a:lnTo>
                  <a:pt x="0" y="0"/>
                </a:lnTo>
                <a:lnTo>
                  <a:pt x="0" y="1578"/>
                </a:lnTo>
                <a:lnTo>
                  <a:pt x="1401" y="789"/>
                </a:lnTo>
                <a:close/>
              </a:path>
            </a:pathLst>
          </a:custGeom>
          <a:gradFill flip="none" rotWithShape="1">
            <a:gsLst>
              <a:gs pos="0">
                <a:schemeClr val="accent1">
                  <a:lumMod val="75000"/>
                </a:schemeClr>
              </a:gs>
              <a:gs pos="100000">
                <a:schemeClr val="accent1"/>
              </a:gs>
            </a:gsLst>
            <a:lin ang="18900000" scaled="1"/>
            <a:tileRect/>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5479FF7A-B89E-403D-A9AA-FCC6C5938941}"/>
              </a:ext>
            </a:extLst>
          </p:cNvPr>
          <p:cNvSpPr>
            <a:spLocks/>
          </p:cNvSpPr>
          <p:nvPr/>
        </p:nvSpPr>
        <p:spPr bwMode="auto">
          <a:xfrm>
            <a:off x="1768475" y="596900"/>
            <a:ext cx="8901113" cy="5664200"/>
          </a:xfrm>
          <a:custGeom>
            <a:avLst/>
            <a:gdLst>
              <a:gd name="T0" fmla="*/ 2048 w 2048"/>
              <a:gd name="T1" fmla="*/ 1303 h 1303"/>
              <a:gd name="T2" fmla="*/ 0 w 2048"/>
              <a:gd name="T3" fmla="*/ 150 h 1303"/>
              <a:gd name="T4" fmla="*/ 0 w 2048"/>
              <a:gd name="T5" fmla="*/ 0 h 1303"/>
              <a:gd name="T6" fmla="*/ 2048 w 2048"/>
              <a:gd name="T7" fmla="*/ 1151 h 1303"/>
              <a:gd name="T8" fmla="*/ 2048 w 2048"/>
              <a:gd name="T9" fmla="*/ 1303 h 1303"/>
            </a:gdLst>
            <a:ahLst/>
            <a:cxnLst>
              <a:cxn ang="0">
                <a:pos x="T0" y="T1"/>
              </a:cxn>
              <a:cxn ang="0">
                <a:pos x="T2" y="T3"/>
              </a:cxn>
              <a:cxn ang="0">
                <a:pos x="T4" y="T5"/>
              </a:cxn>
              <a:cxn ang="0">
                <a:pos x="T6" y="T7"/>
              </a:cxn>
              <a:cxn ang="0">
                <a:pos x="T8" y="T9"/>
              </a:cxn>
            </a:cxnLst>
            <a:rect l="0" t="0" r="r" b="b"/>
            <a:pathLst>
              <a:path w="2048" h="1303">
                <a:moveTo>
                  <a:pt x="2048" y="1303"/>
                </a:moveTo>
                <a:lnTo>
                  <a:pt x="0" y="150"/>
                </a:lnTo>
                <a:lnTo>
                  <a:pt x="0" y="0"/>
                </a:lnTo>
                <a:lnTo>
                  <a:pt x="2048" y="1151"/>
                </a:lnTo>
                <a:lnTo>
                  <a:pt x="2048" y="1303"/>
                </a:lnTo>
                <a:close/>
              </a:path>
            </a:pathLst>
          </a:custGeom>
          <a:gradFill>
            <a:gsLst>
              <a:gs pos="0">
                <a:schemeClr val="accent2">
                  <a:lumMod val="75000"/>
                </a:schemeClr>
              </a:gs>
              <a:gs pos="100000">
                <a:schemeClr val="accent2"/>
              </a:gs>
            </a:gsLst>
            <a:lin ang="18900000" scaled="1"/>
          </a:gradFill>
          <a:ln>
            <a:noFill/>
          </a:ln>
          <a:effectLst>
            <a:outerShdw blurRad="152400" dist="101600" dir="2700000" algn="tl" rotWithShape="0">
              <a:prstClr val="black">
                <a:alpha val="2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D89DA21C-80CF-4FEA-B37D-36F8AB372C2B}"/>
              </a:ext>
            </a:extLst>
          </p:cNvPr>
          <p:cNvSpPr>
            <a:spLocks/>
          </p:cNvSpPr>
          <p:nvPr/>
        </p:nvSpPr>
        <p:spPr bwMode="auto">
          <a:xfrm>
            <a:off x="5380038" y="3084513"/>
            <a:ext cx="4572000" cy="3319462"/>
          </a:xfrm>
          <a:custGeom>
            <a:avLst/>
            <a:gdLst>
              <a:gd name="T0" fmla="*/ 1050 w 1052"/>
              <a:gd name="T1" fmla="*/ 764 h 764"/>
              <a:gd name="T2" fmla="*/ 0 w 1052"/>
              <a:gd name="T3" fmla="*/ 167 h 764"/>
              <a:gd name="T4" fmla="*/ 2 w 1052"/>
              <a:gd name="T5" fmla="*/ 0 h 764"/>
              <a:gd name="T6" fmla="*/ 1052 w 1052"/>
              <a:gd name="T7" fmla="*/ 599 h 764"/>
              <a:gd name="T8" fmla="*/ 1050 w 1052"/>
              <a:gd name="T9" fmla="*/ 764 h 764"/>
            </a:gdLst>
            <a:ahLst/>
            <a:cxnLst>
              <a:cxn ang="0">
                <a:pos x="T0" y="T1"/>
              </a:cxn>
              <a:cxn ang="0">
                <a:pos x="T2" y="T3"/>
              </a:cxn>
              <a:cxn ang="0">
                <a:pos x="T4" y="T5"/>
              </a:cxn>
              <a:cxn ang="0">
                <a:pos x="T6" y="T7"/>
              </a:cxn>
              <a:cxn ang="0">
                <a:pos x="T8" y="T9"/>
              </a:cxn>
            </a:cxnLst>
            <a:rect l="0" t="0" r="r" b="b"/>
            <a:pathLst>
              <a:path w="1052" h="764">
                <a:moveTo>
                  <a:pt x="1050" y="764"/>
                </a:moveTo>
                <a:lnTo>
                  <a:pt x="0" y="167"/>
                </a:lnTo>
                <a:lnTo>
                  <a:pt x="2" y="0"/>
                </a:lnTo>
                <a:lnTo>
                  <a:pt x="1052" y="599"/>
                </a:lnTo>
                <a:lnTo>
                  <a:pt x="1050" y="764"/>
                </a:lnTo>
                <a:close/>
              </a:path>
            </a:pathLst>
          </a:custGeom>
          <a:gradFill>
            <a:gsLst>
              <a:gs pos="0">
                <a:schemeClr val="accent3">
                  <a:lumMod val="75000"/>
                </a:schemeClr>
              </a:gs>
              <a:gs pos="100000">
                <a:schemeClr val="accent3"/>
              </a:gs>
            </a:gsLst>
            <a:lin ang="18900000" scaled="1"/>
          </a:gradFill>
          <a:ln>
            <a:noFill/>
          </a:ln>
          <a:effectLst>
            <a:outerShdw blurRad="152400" dist="101600" dir="2700000" algn="tl" rotWithShape="0">
              <a:prstClr val="black">
                <a:alpha val="2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29" name="TextBox 28"/>
          <p:cNvSpPr txBox="1">
            <a:spLocks noChangeArrowheads="1"/>
          </p:cNvSpPr>
          <p:nvPr/>
        </p:nvSpPr>
        <p:spPr bwMode="auto">
          <a:xfrm>
            <a:off x="855662" y="2974975"/>
            <a:ext cx="40306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a:ea typeface="+mn-ea"/>
                <a:cs typeface="+mn-cs"/>
              </a:rPr>
              <a:t>Write 7015</a:t>
            </a:r>
            <a:endParaRPr kumimoji="0" lang="id-ID" altLang="en-US" sz="4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TextBox 29"/>
          <p:cNvSpPr txBox="1">
            <a:spLocks noChangeArrowheads="1"/>
          </p:cNvSpPr>
          <p:nvPr/>
        </p:nvSpPr>
        <p:spPr bwMode="auto">
          <a:xfrm>
            <a:off x="855663" y="3819525"/>
            <a:ext cx="3009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English Writing for Academic Purposes</a:t>
            </a:r>
            <a:endParaRPr kumimoji="0" lang="id-ID" alt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TextBox 30"/>
          <p:cNvSpPr txBox="1">
            <a:spLocks noChangeArrowheads="1"/>
          </p:cNvSpPr>
          <p:nvPr/>
        </p:nvSpPr>
        <p:spPr bwMode="auto">
          <a:xfrm>
            <a:off x="3249084" y="5155645"/>
            <a:ext cx="47699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Calibri" panose="020F0502020204030204"/>
                <a:ea typeface="Lato Light" panose="020F0502020204030203" pitchFamily="34" charset="0"/>
                <a:cs typeface="Lato Light" panose="020F0502020204030203" pitchFamily="34" charset="0"/>
              </a:rPr>
              <a:t>Presentation Skills Day 2</a:t>
            </a:r>
            <a:endParaRPr kumimoji="0" lang="id-ID" altLang="en-US" sz="4000" b="1" i="0" u="none" strike="noStrike" kern="1200" cap="none" spc="0" normalizeH="0" baseline="0" noProof="0" dirty="0">
              <a:ln>
                <a:noFill/>
              </a:ln>
              <a:solidFill>
                <a:srgbClr val="FFFFFF"/>
              </a:solidFill>
              <a:effectLst/>
              <a:uLnTx/>
              <a:uFillTx/>
              <a:latin typeface="Calibri" panose="020F0502020204030204"/>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161235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grpId="0" nodeType="withEffect">
                                  <p:stCondLst>
                                    <p:cond delay="175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175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ppt_x"/>
                                          </p:val>
                                        </p:tav>
                                        <p:tav tm="100000">
                                          <p:val>
                                            <p:strVal val="#ppt_x"/>
                                          </p:val>
                                        </p:tav>
                                      </p:tavLst>
                                    </p:anim>
                                    <p:anim calcmode="lin" valueType="num">
                                      <p:cBhvr additive="base">
                                        <p:cTn id="16" dur="10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9" decel="100000" fill="hold" nodeType="withEffect">
                                  <p:stCondLst>
                                    <p:cond delay="1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6" decel="100000" fill="hold" nodeType="withEffect">
                                  <p:stCondLst>
                                    <p:cond delay="17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a:latin typeface="Calibri" panose="020F0502020204030204" pitchFamily="34" charset="0"/>
                <a:cs typeface="Calibri" panose="020F0502020204030204" pitchFamily="34" charset="0"/>
              </a:rPr>
              <a:t>Good Presentations</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000260"/>
            <a:ext cx="10121684" cy="5186676"/>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dirty="0">
                <a:solidFill>
                  <a:srgbClr val="172144"/>
                </a:solidFill>
                <a:latin typeface="Calibri" panose="020F0502020204030204" pitchFamily="34" charset="0"/>
                <a:cs typeface="Calibri" panose="020F0502020204030204" pitchFamily="34" charset="0"/>
              </a:rPr>
              <a:t>Presenter = professional and confident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Material</a:t>
            </a: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made specifically for that day</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Slides</a:t>
            </a:r>
            <a:r>
              <a:rPr lang="en-US" sz="3200" b="1" dirty="0">
                <a:solidFill>
                  <a:srgbClr val="172144"/>
                </a:solidFill>
                <a:latin typeface="Calibri" panose="020F0502020204030204" pitchFamily="34" charset="0"/>
                <a:cs typeface="Calibri" panose="020F0502020204030204" pitchFamily="34" charset="0"/>
              </a:rPr>
              <a:t> are clear and easy to follow</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Interesting</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dirty="0">
                <a:solidFill>
                  <a:srgbClr val="172144"/>
                </a:solidFill>
                <a:latin typeface="Calibri" panose="020F0502020204030204" pitchFamily="34" charset="0"/>
                <a:cs typeface="Calibri" panose="020F0502020204030204" pitchFamily="34" charset="0"/>
              </a:rPr>
              <a:t>Easy to follow</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Friendly</a:t>
            </a: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and not too formal</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Fun!</a:t>
            </a:r>
            <a:endPar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722485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Simplify sentences that are difficult to say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1754326"/>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Difficult to say</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Lots</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of numbers</a:t>
            </a:r>
          </a:p>
          <a:p>
            <a:pPr marL="1028700" lvl="1" indent="-571500">
              <a:buFont typeface="Arial" panose="020B0604020202020204" pitchFamily="34" charset="0"/>
              <a:buChar char="•"/>
              <a:defRPr/>
            </a:pPr>
            <a:r>
              <a:rPr lang="en-US" sz="3600" b="1" baseline="0" noProof="0" dirty="0">
                <a:solidFill>
                  <a:srgbClr val="172144"/>
                </a:solidFill>
                <a:latin typeface="Calibri" panose="020F0502020204030204" pitchFamily="34" charset="0"/>
                <a:cs typeface="Calibri" panose="020F0502020204030204" pitchFamily="34" charset="0"/>
              </a:rPr>
              <a:t>Repetition</a:t>
            </a:r>
            <a:r>
              <a:rPr lang="en-US" sz="3600" b="1" noProof="0" dirty="0">
                <a:solidFill>
                  <a:srgbClr val="172144"/>
                </a:solidFill>
                <a:latin typeface="Calibri" panose="020F0502020204030204" pitchFamily="34" charset="0"/>
                <a:cs typeface="Calibri" panose="020F0502020204030204" pitchFamily="34" charset="0"/>
              </a:rPr>
              <a:t> of sounds</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17040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Simplify sentences that are difficult to say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Aim should be to create sentences that you find easy to say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Scripts help you identify sentences that do not come out of your mouth easily or naturally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Read script aloud, underline phrases that are difficult to say, rewrite until you find a form that is easy for you</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5436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Simplify sentences that are difficult to say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Task 2</a:t>
            </a: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Work with a partner</a:t>
            </a: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Modify the original sentence so that it is easier for </a:t>
            </a:r>
            <a:r>
              <a:rPr lang="en-US" sz="3600" b="1" u="sng" noProof="0" dirty="0">
                <a:solidFill>
                  <a:srgbClr val="172144"/>
                </a:solidFill>
                <a:latin typeface="Calibri" panose="020F0502020204030204" pitchFamily="34" charset="0"/>
                <a:cs typeface="Calibri" panose="020F0502020204030204" pitchFamily="34" charset="0"/>
              </a:rPr>
              <a:t>you</a:t>
            </a:r>
            <a:r>
              <a:rPr lang="en-US" sz="3600" b="1" i="1" noProof="0" dirty="0">
                <a:solidFill>
                  <a:srgbClr val="172144"/>
                </a:solidFill>
                <a:latin typeface="Calibri" panose="020F0502020204030204" pitchFamily="34" charset="0"/>
                <a:cs typeface="Calibri" panose="020F0502020204030204" pitchFamily="34" charset="0"/>
              </a:rPr>
              <a:t> </a:t>
            </a:r>
            <a:r>
              <a:rPr lang="en-US" sz="3600" b="1" noProof="0" dirty="0">
                <a:solidFill>
                  <a:srgbClr val="172144"/>
                </a:solidFill>
                <a:latin typeface="Calibri" panose="020F0502020204030204" pitchFamily="34" charset="0"/>
                <a:cs typeface="Calibri" panose="020F0502020204030204" pitchFamily="34" charset="0"/>
              </a:rPr>
              <a:t>to say</a:t>
            </a: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Consider the various things we have discussed so far today</a:t>
            </a:r>
          </a:p>
          <a:p>
            <a:pPr marL="1028700" lvl="1" indent="-571500">
              <a:buFont typeface="Arial" panose="020B0604020202020204" pitchFamily="34" charset="0"/>
              <a:buChar char="•"/>
              <a:defRPr/>
            </a:pPr>
            <a:endParaRPr kumimoji="0" lang="en-US" sz="36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Be emotionally ready to perform </a:t>
            </a:r>
            <a:endParaRPr kumimoji="0" lang="en-US" sz="36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35937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Simplify sentences that are difficult to say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Possible versions</a:t>
            </a:r>
          </a:p>
          <a:p>
            <a:pPr marL="1028700" lvl="1" indent="-571500">
              <a:buFont typeface="Arial" panose="020B0604020202020204" pitchFamily="34" charset="0"/>
              <a:buChar char="•"/>
              <a:defRPr/>
            </a:pP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In</a:t>
            </a: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2016, Kay proved that most people speak at a speed of </a:t>
            </a:r>
            <a:r>
              <a:rPr kumimoji="0" lang="en-US" sz="3200" b="1" i="0" strike="noStrike" kern="1200" cap="none" spc="0" normalizeH="0" dirty="0">
                <a:ln>
                  <a:noFill/>
                </a:ln>
                <a:solidFill>
                  <a:srgbClr val="0070C0"/>
                </a:solidFill>
                <a:effectLst/>
                <a:uLnTx/>
                <a:uFillTx/>
                <a:latin typeface="Calibri" panose="020F0502020204030204" pitchFamily="34" charset="0"/>
                <a:cs typeface="Calibri" panose="020F0502020204030204" pitchFamily="34" charset="0"/>
              </a:rPr>
              <a:t>nearly</a:t>
            </a: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two hundred words per minute. </a:t>
            </a:r>
            <a:r>
              <a:rPr kumimoji="0" lang="en-US" sz="3200" b="1" i="0" strike="noStrike" kern="1200" cap="none" spc="0" normalizeH="0" dirty="0">
                <a:ln>
                  <a:noFill/>
                </a:ln>
                <a:solidFill>
                  <a:srgbClr val="0070C0"/>
                </a:solidFill>
                <a:effectLst/>
                <a:uLnTx/>
                <a:uFillTx/>
                <a:latin typeface="Calibri" panose="020F0502020204030204" pitchFamily="34" charset="0"/>
                <a:cs typeface="Calibri" panose="020F0502020204030204" pitchFamily="34" charset="0"/>
              </a:rPr>
              <a:t>However</a:t>
            </a: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the mind can absorb information at six hundred words per minute</a:t>
            </a:r>
          </a:p>
          <a:p>
            <a:pPr marL="1028700" lvl="1" indent="-571500">
              <a:buFont typeface="Arial" panose="020B0604020202020204" pitchFamily="34" charset="0"/>
              <a:buChar char="•"/>
              <a:defRPr/>
            </a:pPr>
            <a:endParaRPr lang="en-US" sz="3200" b="1" baseline="0" noProof="0" dirty="0">
              <a:solidFill>
                <a:srgbClr val="172144"/>
              </a:solidFill>
              <a:latin typeface="Calibri" panose="020F0502020204030204" pitchFamily="34" charset="0"/>
              <a:cs typeface="Calibri" panose="020F0502020204030204" pitchFamily="34" charset="0"/>
            </a:endParaRPr>
          </a:p>
          <a:p>
            <a:pPr marL="1028700" lvl="1" indent="-571500">
              <a:buFont typeface="Arial" panose="020B0604020202020204" pitchFamily="34" charset="0"/>
              <a:buChar char="•"/>
              <a:defRPr/>
            </a:pP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In 2016, Kay proved that most people speak at a speed of around two hundred words per minute. However, the mind can absorb information at six hundred words per minute – that is four hundred words more than the speed of speech</a:t>
            </a:r>
            <a:endPar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48329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Do not use synonyms for technical/key words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Never use more than one term to refer to the same key concept</a:t>
            </a:r>
          </a:p>
          <a:p>
            <a:pPr marL="1028700" lvl="1" indent="-571500">
              <a:buFont typeface="Arial" panose="020B0604020202020204" pitchFamily="34" charset="0"/>
              <a:buChar char="•"/>
              <a:defRPr/>
            </a:pPr>
            <a:r>
              <a:rPr kumimoji="0" lang="en-US" sz="36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Audience may think that each has</a:t>
            </a:r>
            <a:r>
              <a:rPr kumimoji="0" lang="en-US" sz="36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its own specific meaning</a:t>
            </a:r>
          </a:p>
          <a:p>
            <a:pPr marL="1028700" lvl="1" indent="-571500">
              <a:buFont typeface="Arial" panose="020B0604020202020204" pitchFamily="34" charset="0"/>
              <a:buChar char="•"/>
              <a:defRPr/>
            </a:pPr>
            <a:endParaRPr lang="en-US" sz="3600" b="1" baseline="0" noProof="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kumimoji="0" lang="en-US" sz="36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Example</a:t>
            </a:r>
          </a:p>
          <a:p>
            <a:pPr marL="1028700" lvl="1" indent="-571500">
              <a:buFont typeface="Arial" panose="020B0604020202020204" pitchFamily="34" charset="0"/>
              <a:buChar char="•"/>
              <a:defRPr/>
            </a:pPr>
            <a:r>
              <a:rPr lang="en-US" sz="3600" b="1" baseline="0" noProof="0" dirty="0">
                <a:solidFill>
                  <a:srgbClr val="172144"/>
                </a:solidFill>
                <a:latin typeface="Calibri" panose="020F0502020204030204" pitchFamily="34" charset="0"/>
                <a:cs typeface="Calibri" panose="020F0502020204030204" pitchFamily="34" charset="0"/>
              </a:rPr>
              <a:t>Gender</a:t>
            </a:r>
            <a:r>
              <a:rPr lang="en-US" sz="3600" b="1" noProof="0" dirty="0">
                <a:solidFill>
                  <a:srgbClr val="172144"/>
                </a:solidFill>
                <a:latin typeface="Calibri" panose="020F0502020204030204" pitchFamily="34" charset="0"/>
                <a:cs typeface="Calibri" panose="020F0502020204030204" pitchFamily="34" charset="0"/>
              </a:rPr>
              <a:t> studies </a:t>
            </a:r>
            <a:r>
              <a:rPr lang="en-US" sz="3600" b="1" noProof="0" dirty="0">
                <a:solidFill>
                  <a:srgbClr val="172144"/>
                </a:solidFill>
                <a:latin typeface="Calibri" panose="020F0502020204030204" pitchFamily="34" charset="0"/>
                <a:cs typeface="Calibri" panose="020F0502020204030204" pitchFamily="34" charset="0"/>
                <a:sym typeface="Wingdings" panose="05000000000000000000" pitchFamily="2" charset="2"/>
              </a:rPr>
              <a:t> gender politics  Feminist studies  Women’s studies</a:t>
            </a:r>
            <a:endParaRPr kumimoji="0" lang="en-US" sz="36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79590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Only use synonyms for nontechnical words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1200329"/>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Having a written script will help you from unnecessarily repeating the same word</a:t>
            </a:r>
            <a:endParaRPr kumimoji="0" lang="en-US" sz="36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12910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Only use synonyms for nontechnical words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85142" y="4916258"/>
            <a:ext cx="11452858" cy="64633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0070C0"/>
                </a:solidFill>
                <a:latin typeface="Calibri" panose="020F0502020204030204" pitchFamily="34" charset="0"/>
                <a:cs typeface="Calibri" panose="020F0502020204030204" pitchFamily="34" charset="0"/>
              </a:rPr>
              <a:t>“Aim” appears three times in the original!</a:t>
            </a:r>
            <a:endParaRPr kumimoji="0" lang="en-US" sz="36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0" y="1111059"/>
            <a:ext cx="12261600" cy="3579473"/>
          </a:xfrm>
          <a:prstGeom prst="rect">
            <a:avLst/>
          </a:prstGeom>
        </p:spPr>
      </p:pic>
    </p:spTree>
    <p:extLst>
      <p:ext uri="{BB962C8B-B14F-4D97-AF65-F5344CB8AC3E}">
        <p14:creationId xmlns:p14="http://schemas.microsoft.com/office/powerpoint/2010/main" val="96448245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Use verbs rather than nouns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05038" y="1111060"/>
            <a:ext cx="11452858" cy="550920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Makes your sentences shorter, more dynamic, and easier to understand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X is meaningful for an understanding of 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baseline="0" dirty="0">
                <a:ln>
                  <a:noFill/>
                </a:ln>
                <a:solidFill>
                  <a:srgbClr val="0070C0"/>
                </a:solidFill>
                <a:effectLst/>
                <a:uLnTx/>
                <a:uFillTx/>
                <a:latin typeface="Calibri" panose="020F0502020204030204" pitchFamily="34" charset="0"/>
                <a:cs typeface="Calibri" panose="020F0502020204030204" pitchFamily="34" charset="0"/>
              </a:rPr>
              <a:t>X</a:t>
            </a:r>
            <a:r>
              <a:rPr kumimoji="0" lang="en-US" sz="3200" b="1" i="0" strike="noStrike" kern="1200" cap="none" spc="0" normalizeH="0" dirty="0">
                <a:ln>
                  <a:noFill/>
                </a:ln>
                <a:solidFill>
                  <a:srgbClr val="0070C0"/>
                </a:solidFill>
                <a:effectLst/>
                <a:uLnTx/>
                <a:uFillTx/>
                <a:latin typeface="Calibri" panose="020F0502020204030204" pitchFamily="34" charset="0"/>
                <a:cs typeface="Calibri" panose="020F0502020204030204" pitchFamily="34" charset="0"/>
              </a:rPr>
              <a:t> will help you to understand 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baseline="0" noProof="0" dirty="0">
              <a:solidFill>
                <a:srgbClr val="172144"/>
              </a:solidFill>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When you take into consideration…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noProof="0" dirty="0">
                <a:solidFill>
                  <a:srgbClr val="0070C0"/>
                </a:solidFill>
                <a:latin typeface="Calibri" panose="020F0502020204030204" pitchFamily="34" charset="0"/>
                <a:cs typeface="Calibri" panose="020F0502020204030204" pitchFamily="34" charset="0"/>
              </a:rPr>
              <a:t>When you consider…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noProof="0" dirty="0">
                <a:solidFill>
                  <a:srgbClr val="172144"/>
                </a:solidFill>
                <a:latin typeface="Calibri" panose="020F0502020204030204" pitchFamily="34" charset="0"/>
                <a:cs typeface="Calibri" panose="020F0502020204030204" pitchFamily="34" charset="0"/>
              </a:rPr>
              <a:t>This gives you the possibility to do X</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dirty="0">
                <a:ln>
                  <a:noFill/>
                </a:ln>
                <a:solidFill>
                  <a:srgbClr val="0070C0"/>
                </a:solidFill>
                <a:effectLst/>
                <a:uLnTx/>
                <a:uFillTx/>
                <a:latin typeface="Calibri" panose="020F0502020204030204" pitchFamily="34" charset="0"/>
                <a:cs typeface="Calibri" panose="020F0502020204030204" pitchFamily="34" charset="0"/>
              </a:rPr>
              <a:t>This means you can do X</a:t>
            </a:r>
            <a:endPar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552690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Avoid abstract nouns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05038" y="1111060"/>
            <a:ext cx="11452858" cy="550920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Abstract nouns are more difficult to visualize than concrete nouns, and more difficult to remember</a:t>
            </a:r>
          </a:p>
          <a:p>
            <a:pPr marL="1028700" lvl="1" indent="-571500">
              <a:buFont typeface="Arial" panose="020B0604020202020204" pitchFamily="34" charset="0"/>
              <a:buChar char="•"/>
              <a:defRPr/>
            </a:pP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Situation</a:t>
            </a:r>
          </a:p>
          <a:p>
            <a:pPr marL="1028700" lvl="1" indent="-571500">
              <a:buFont typeface="Arial" panose="020B0604020202020204" pitchFamily="34" charset="0"/>
              <a:buChar char="•"/>
              <a:defRPr/>
            </a:pPr>
            <a:r>
              <a:rPr lang="en-US" sz="3200" b="1" noProof="0" dirty="0">
                <a:solidFill>
                  <a:srgbClr val="172144"/>
                </a:solidFill>
                <a:latin typeface="Calibri" panose="020F0502020204030204" pitchFamily="34" charset="0"/>
                <a:cs typeface="Calibri" panose="020F0502020204030204" pitchFamily="34" charset="0"/>
              </a:rPr>
              <a:t>Activities</a:t>
            </a:r>
          </a:p>
          <a:p>
            <a:pPr marL="1028700" lvl="1" indent="-571500">
              <a:buFont typeface="Arial" panose="020B0604020202020204" pitchFamily="34" charset="0"/>
              <a:buChar char="•"/>
              <a:defRPr/>
            </a:pP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Operations</a:t>
            </a:r>
          </a:p>
          <a:p>
            <a:pPr marL="1028700" lvl="1" indent="-571500">
              <a:buFont typeface="Arial" panose="020B0604020202020204" pitchFamily="34" charset="0"/>
              <a:buChar char="•"/>
              <a:defRPr/>
            </a:pPr>
            <a:r>
              <a:rPr lang="en-US" sz="3200" b="1" noProof="0" dirty="0">
                <a:solidFill>
                  <a:srgbClr val="172144"/>
                </a:solidFill>
                <a:latin typeface="Calibri" panose="020F0502020204030204" pitchFamily="34" charset="0"/>
                <a:cs typeface="Calibri" panose="020F0502020204030204" pitchFamily="34" charset="0"/>
              </a:rPr>
              <a:t>Parameters</a:t>
            </a:r>
          </a:p>
          <a:p>
            <a:pPr marL="1028700" lvl="1" indent="-571500">
              <a:buFont typeface="Arial" panose="020B0604020202020204" pitchFamily="34" charset="0"/>
              <a:buChar char="•"/>
              <a:defRPr/>
            </a:pPr>
            <a:endPar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200" b="1" noProof="0" dirty="0">
                <a:solidFill>
                  <a:srgbClr val="172144"/>
                </a:solidFill>
                <a:latin typeface="Calibri" panose="020F0502020204030204" pitchFamily="34" charset="0"/>
                <a:cs typeface="Calibri" panose="020F0502020204030204" pitchFamily="34" charset="0"/>
              </a:rPr>
              <a:t>Our research </a:t>
            </a:r>
            <a:r>
              <a:rPr lang="en-US" sz="3200" b="1" noProof="0" dirty="0">
                <a:solidFill>
                  <a:srgbClr val="FF0000"/>
                </a:solidFill>
                <a:latin typeface="Calibri" panose="020F0502020204030204" pitchFamily="34" charset="0"/>
                <a:cs typeface="Calibri" panose="020F0502020204030204" pitchFamily="34" charset="0"/>
              </a:rPr>
              <a:t>[activity]</a:t>
            </a:r>
            <a:r>
              <a:rPr lang="en-US" sz="3200" b="1" noProof="0" dirty="0">
                <a:solidFill>
                  <a:srgbClr val="172144"/>
                </a:solidFill>
                <a:latin typeface="Calibri" panose="020F0502020204030204" pitchFamily="34" charset="0"/>
                <a:cs typeface="Calibri" panose="020F0502020204030204" pitchFamily="34" charset="0"/>
              </a:rPr>
              <a:t> focused on…</a:t>
            </a:r>
          </a:p>
          <a:p>
            <a:pPr marL="571500" indent="-571500">
              <a:buFont typeface="Arial" panose="020B0604020202020204" pitchFamily="34" charset="0"/>
              <a:buChar char="•"/>
              <a:defRPr/>
            </a:pPr>
            <a:endPar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200" b="1" dirty="0">
                <a:solidFill>
                  <a:srgbClr val="172144"/>
                </a:solidFill>
                <a:latin typeface="Calibri" panose="020F0502020204030204" pitchFamily="34" charset="0"/>
                <a:cs typeface="Calibri" panose="020F0502020204030204" pitchFamily="34" charset="0"/>
              </a:rPr>
              <a:t>Delete or find more concrete alternatives or examples</a:t>
            </a:r>
          </a:p>
          <a:p>
            <a:pPr marL="1028700" lvl="1" indent="-571500">
              <a:buFont typeface="Arial" panose="020B0604020202020204" pitchFamily="34" charset="0"/>
              <a:buChar char="•"/>
              <a:defRPr/>
            </a:pPr>
            <a:r>
              <a:rPr kumimoji="0" lang="en-US" sz="3200" b="1" i="0"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ability, -</a:t>
            </a:r>
            <a:r>
              <a:rPr kumimoji="0" lang="en-US" sz="3200" b="1" i="0" strike="noStrike" kern="1200" cap="none" spc="0" normalizeH="0" noProof="0" dirty="0" err="1">
                <a:ln>
                  <a:noFill/>
                </a:ln>
                <a:solidFill>
                  <a:srgbClr val="172144"/>
                </a:solidFill>
                <a:effectLst/>
                <a:uLnTx/>
                <a:uFillTx/>
                <a:latin typeface="Calibri" panose="020F0502020204030204" pitchFamily="34" charset="0"/>
                <a:cs typeface="Calibri" panose="020F0502020204030204" pitchFamily="34" charset="0"/>
              </a:rPr>
              <a:t>acy</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-age, -</a:t>
            </a:r>
            <a:r>
              <a:rPr kumimoji="0" lang="en-US" sz="3200" b="1" i="0" strike="noStrike" kern="1200" cap="none" spc="0" normalizeH="0" noProof="0" dirty="0" err="1">
                <a:ln>
                  <a:noFill/>
                </a:ln>
                <a:solidFill>
                  <a:srgbClr val="172144"/>
                </a:solidFill>
                <a:effectLst/>
                <a:uLnTx/>
                <a:uFillTx/>
                <a:latin typeface="Calibri" panose="020F0502020204030204" pitchFamily="34" charset="0"/>
                <a:cs typeface="Calibri" panose="020F0502020204030204" pitchFamily="34" charset="0"/>
              </a:rPr>
              <a:t>ance</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t>
            </a:r>
            <a:r>
              <a:rPr kumimoji="0" lang="en-US" sz="3200" b="1" i="0" strike="noStrike" kern="1200" cap="none" spc="0" normalizeH="0" noProof="0" dirty="0" err="1">
                <a:ln>
                  <a:noFill/>
                </a:ln>
                <a:solidFill>
                  <a:srgbClr val="172144"/>
                </a:solidFill>
                <a:effectLst/>
                <a:uLnTx/>
                <a:uFillTx/>
                <a:latin typeface="Calibri" panose="020F0502020204030204" pitchFamily="34" charset="0"/>
                <a:cs typeface="Calibri" panose="020F0502020204030204" pitchFamily="34" charset="0"/>
              </a:rPr>
              <a:t>ation</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t>
            </a:r>
            <a:r>
              <a:rPr kumimoji="0" lang="en-US" sz="3200" b="1" i="0" strike="noStrike" kern="1200" cap="none" spc="0" normalizeH="0" noProof="0" dirty="0" err="1">
                <a:ln>
                  <a:noFill/>
                </a:ln>
                <a:solidFill>
                  <a:srgbClr val="172144"/>
                </a:solidFill>
                <a:effectLst/>
                <a:uLnTx/>
                <a:uFillTx/>
                <a:latin typeface="Calibri" panose="020F0502020204030204" pitchFamily="34" charset="0"/>
                <a:cs typeface="Calibri" panose="020F0502020204030204" pitchFamily="34" charset="0"/>
              </a:rPr>
              <a:t>ence</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t>
            </a:r>
            <a:r>
              <a:rPr kumimoji="0" lang="en-US" sz="3200" b="1" i="0" strike="noStrike" kern="1200" cap="none" spc="0" normalizeH="0" noProof="0" dirty="0" err="1">
                <a:ln>
                  <a:noFill/>
                </a:ln>
                <a:solidFill>
                  <a:srgbClr val="172144"/>
                </a:solidFill>
                <a:effectLst/>
                <a:uLnTx/>
                <a:uFillTx/>
                <a:latin typeface="Calibri" panose="020F0502020204030204" pitchFamily="34" charset="0"/>
                <a:cs typeface="Calibri" panose="020F0502020204030204" pitchFamily="34" charset="0"/>
              </a:rPr>
              <a:t>ment</a:t>
            </a:r>
            <a:r>
              <a:rPr kumimoji="0" lang="en-US" sz="3200" b="1" i="0"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-ness, -ship</a:t>
            </a:r>
            <a:endPar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69526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1200329"/>
          </a:xfrm>
        </p:spPr>
        <p:txBody>
          <a:bodyPr/>
          <a:lstStyle/>
          <a:p>
            <a:r>
              <a:rPr lang="en-US" sz="4000" dirty="0">
                <a:latin typeface="Calibri" panose="020F0502020204030204" pitchFamily="34" charset="0"/>
                <a:cs typeface="Calibri" panose="020F0502020204030204" pitchFamily="34" charset="0"/>
              </a:rPr>
              <a:t>Avoid generic quantities and unspecific adjectives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05038" y="1111060"/>
            <a:ext cx="11452858" cy="403187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Replace generic quantities such as </a:t>
            </a:r>
            <a:r>
              <a:rPr lang="en-US" sz="3200" b="1" noProof="0" dirty="0">
                <a:solidFill>
                  <a:srgbClr val="FF0000"/>
                </a:solidFill>
                <a:latin typeface="Calibri" panose="020F0502020204030204" pitchFamily="34" charset="0"/>
                <a:cs typeface="Calibri" panose="020F0502020204030204" pitchFamily="34" charset="0"/>
              </a:rPr>
              <a:t>some, a certain quantity, a good number of,</a:t>
            </a:r>
            <a:r>
              <a:rPr lang="en-US" sz="3200" b="1" noProof="0" dirty="0">
                <a:solidFill>
                  <a:srgbClr val="172144"/>
                </a:solidFill>
                <a:latin typeface="Calibri" panose="020F0502020204030204" pitchFamily="34" charset="0"/>
                <a:cs typeface="Calibri" panose="020F0502020204030204" pitchFamily="34" charset="0"/>
              </a:rPr>
              <a:t> with a precise number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I am going to give you </a:t>
            </a:r>
            <a:r>
              <a:rPr lang="en-US" sz="3200" b="1" noProof="0" dirty="0">
                <a:solidFill>
                  <a:srgbClr val="0070C0"/>
                </a:solidFill>
                <a:latin typeface="Calibri" panose="020F0502020204030204" pitchFamily="34" charset="0"/>
                <a:cs typeface="Calibri" panose="020F0502020204030204" pitchFamily="34" charset="0"/>
              </a:rPr>
              <a:t>a few</a:t>
            </a:r>
            <a:r>
              <a:rPr lang="en-US" sz="3200" b="1" noProof="0" dirty="0">
                <a:solidFill>
                  <a:srgbClr val="172144"/>
                </a:solidFill>
                <a:latin typeface="Calibri" panose="020F0502020204030204" pitchFamily="34" charset="0"/>
                <a:cs typeface="Calibri" panose="020F0502020204030204" pitchFamily="34" charset="0"/>
              </a:rPr>
              <a:t> examples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a:t>
            </a:r>
            <a:r>
              <a:rPr kumimoji="0" lang="en-US" sz="3200" b="1" i="0" strike="noStrike" kern="1200" cap="none" spc="0" normalizeH="0" baseline="0" dirty="0">
                <a:ln>
                  <a:noFill/>
                </a:ln>
                <a:solidFill>
                  <a:srgbClr val="0070C0"/>
                </a:solidFill>
                <a:effectLst/>
                <a:uLnTx/>
                <a:uFillTx/>
                <a:latin typeface="Calibri" panose="020F0502020204030204" pitchFamily="34" charset="0"/>
                <a:cs typeface="Calibri" panose="020F0502020204030204" pitchFamily="34" charset="0"/>
              </a:rPr>
              <a:t>three</a:t>
            </a: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 examples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b="1" noProof="0" dirty="0">
              <a:solidFill>
                <a:srgbClr val="172144"/>
              </a:solidFill>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We have</a:t>
            </a: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found </a:t>
            </a:r>
            <a:r>
              <a:rPr kumimoji="0" lang="en-US" sz="3200" b="1" i="0" strike="noStrike" kern="1200" cap="none" spc="0" normalizeH="0" dirty="0">
                <a:ln>
                  <a:noFill/>
                </a:ln>
                <a:solidFill>
                  <a:srgbClr val="0070C0"/>
                </a:solidFill>
                <a:effectLst/>
                <a:uLnTx/>
                <a:uFillTx/>
                <a:latin typeface="Calibri" panose="020F0502020204030204" pitchFamily="34" charset="0"/>
                <a:cs typeface="Calibri" panose="020F0502020204030204" pitchFamily="34" charset="0"/>
              </a:rPr>
              <a:t>some</a:t>
            </a:r>
            <a:r>
              <a:rPr kumimoji="0" lang="en-US" sz="32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interesting solutions to this problem</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noProof="0" dirty="0">
                <a:solidFill>
                  <a:srgbClr val="172144"/>
                </a:solidFill>
                <a:latin typeface="Calibri" panose="020F0502020204030204" pitchFamily="34" charset="0"/>
                <a:cs typeface="Calibri" panose="020F0502020204030204" pitchFamily="34" charset="0"/>
              </a:rPr>
              <a:t>…</a:t>
            </a:r>
            <a:r>
              <a:rPr lang="en-US" sz="3200" b="1" baseline="0" noProof="0" dirty="0">
                <a:solidFill>
                  <a:srgbClr val="0070C0"/>
                </a:solidFill>
                <a:latin typeface="Calibri" panose="020F0502020204030204" pitchFamily="34" charset="0"/>
                <a:cs typeface="Calibri" panose="020F0502020204030204" pitchFamily="34" charset="0"/>
              </a:rPr>
              <a:t>four</a:t>
            </a:r>
            <a:r>
              <a:rPr lang="en-US" sz="3200" b="1" baseline="0" noProof="0" dirty="0">
                <a:solidFill>
                  <a:srgbClr val="172144"/>
                </a:solidFill>
                <a:latin typeface="Calibri" panose="020F0502020204030204" pitchFamily="34" charset="0"/>
                <a:cs typeface="Calibri" panose="020F0502020204030204" pitchFamily="34" charset="0"/>
              </a:rPr>
              <a:t> interesting solutions</a:t>
            </a:r>
            <a:endPar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773006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a:latin typeface="Calibri" panose="020F0502020204030204" pitchFamily="34" charset="0"/>
                <a:cs typeface="Calibri" panose="020F0502020204030204" pitchFamily="34" charset="0"/>
              </a:rPr>
              <a:t>Bad Presentations</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000260"/>
            <a:ext cx="10121684" cy="550920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Clearly not practiced the presentation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solidFill>
                  <a:srgbClr val="172144"/>
                </a:solidFill>
                <a:latin typeface="Calibri" panose="020F0502020204030204" pitchFamily="34" charset="0"/>
                <a:cs typeface="Calibri" panose="020F0502020204030204" pitchFamily="34" charset="0"/>
              </a:rPr>
              <a:t>No clear introduction, confused structure, no conclusion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Appears</a:t>
            </a: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to be talking to themselves rather than engaging with the audience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Reads</a:t>
            </a:r>
            <a:r>
              <a:rPr lang="en-US" sz="3200" b="1" dirty="0">
                <a:solidFill>
                  <a:srgbClr val="172144"/>
                </a:solidFill>
                <a:latin typeface="Calibri" panose="020F0502020204030204" pitchFamily="34" charset="0"/>
                <a:cs typeface="Calibri" panose="020F0502020204030204" pitchFamily="34" charset="0"/>
              </a:rPr>
              <a:t> the slides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Series</a:t>
            </a: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of similar slides full of text and diagrams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Relies</a:t>
            </a:r>
            <a:r>
              <a:rPr lang="en-US" sz="3200" b="1" dirty="0">
                <a:solidFill>
                  <a:srgbClr val="172144"/>
                </a:solidFill>
                <a:latin typeface="Calibri" panose="020F0502020204030204" pitchFamily="34" charset="0"/>
                <a:cs typeface="Calibri" panose="020F0502020204030204" pitchFamily="34" charset="0"/>
              </a:rPr>
              <a:t> on animations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Fails to address the</a:t>
            </a: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audiences' interests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Too technical, too detailed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Speaks too fast, monotone, speaks too long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baseline="0" dirty="0">
                <a:solidFill>
                  <a:srgbClr val="172144"/>
                </a:solidFill>
                <a:latin typeface="Calibri" panose="020F0502020204030204" pitchFamily="34" charset="0"/>
                <a:cs typeface="Calibri" panose="020F0502020204030204" pitchFamily="34" charset="0"/>
              </a:rPr>
              <a:t>Shows</a:t>
            </a:r>
            <a:r>
              <a:rPr lang="en-US" sz="3200" b="1" dirty="0">
                <a:solidFill>
                  <a:srgbClr val="172144"/>
                </a:solidFill>
                <a:latin typeface="Calibri" panose="020F0502020204030204" pitchFamily="34" charset="0"/>
                <a:cs typeface="Calibri" panose="020F0502020204030204" pitchFamily="34" charset="0"/>
              </a:rPr>
              <a:t> little interest in his/her topic</a:t>
            </a:r>
            <a:endPar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0253" y="3903292"/>
            <a:ext cx="2216031" cy="1662023"/>
          </a:xfrm>
          <a:prstGeom prst="rect">
            <a:avLst/>
          </a:prstGeom>
        </p:spPr>
      </p:pic>
    </p:spTree>
    <p:extLst>
      <p:ext uri="{BB962C8B-B14F-4D97-AF65-F5344CB8AC3E}">
        <p14:creationId xmlns:p14="http://schemas.microsoft.com/office/powerpoint/2010/main" val="405379670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1200329"/>
          </a:xfrm>
        </p:spPr>
        <p:txBody>
          <a:bodyPr/>
          <a:lstStyle/>
          <a:p>
            <a:r>
              <a:rPr lang="en-US" sz="4000" dirty="0">
                <a:latin typeface="Calibri" panose="020F0502020204030204" pitchFamily="34" charset="0"/>
                <a:cs typeface="Calibri" panose="020F0502020204030204" pitchFamily="34" charset="0"/>
              </a:rPr>
              <a:t>Avoid generic quantities and unspecific adjectives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05038" y="1665058"/>
            <a:ext cx="11452858" cy="255454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noProof="0" dirty="0">
                <a:solidFill>
                  <a:srgbClr val="172144"/>
                </a:solidFill>
                <a:latin typeface="Calibri" panose="020F0502020204030204" pitchFamily="34" charset="0"/>
                <a:cs typeface="Calibri" panose="020F0502020204030204" pitchFamily="34" charset="0"/>
              </a:rPr>
              <a:t>Audiences like numbers</a:t>
            </a:r>
          </a:p>
          <a:p>
            <a:pPr marL="1028700" lvl="1" indent="-571500">
              <a:buFont typeface="Arial" panose="020B0604020202020204" pitchFamily="34" charset="0"/>
              <a:buChar char="•"/>
              <a:defRPr/>
            </a:pPr>
            <a:r>
              <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Make them</a:t>
            </a:r>
            <a:r>
              <a:rPr kumimoji="0" lang="en-US" sz="3200" b="1" i="0"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more attentive because they can start counting</a:t>
            </a:r>
          </a:p>
          <a:p>
            <a:pPr marL="1028700" lvl="1" indent="-571500">
              <a:buFont typeface="Arial" panose="020B0604020202020204" pitchFamily="34" charset="0"/>
              <a:buChar char="•"/>
              <a:defRPr/>
            </a:pPr>
            <a:r>
              <a:rPr lang="en-US" sz="3200" b="1" baseline="0" dirty="0">
                <a:solidFill>
                  <a:srgbClr val="0070C0"/>
                </a:solidFill>
                <a:latin typeface="Calibri" panose="020F0502020204030204" pitchFamily="34" charset="0"/>
                <a:cs typeface="Calibri" panose="020F0502020204030204" pitchFamily="34" charset="0"/>
              </a:rPr>
              <a:t>Have</a:t>
            </a:r>
            <a:r>
              <a:rPr lang="en-US" sz="3200" b="1" dirty="0">
                <a:solidFill>
                  <a:srgbClr val="0070C0"/>
                </a:solidFill>
                <a:latin typeface="Calibri" panose="020F0502020204030204" pitchFamily="34" charset="0"/>
                <a:cs typeface="Calibri" panose="020F0502020204030204" pitchFamily="34" charset="0"/>
              </a:rPr>
              <a:t> a sense that they will be guided</a:t>
            </a:r>
          </a:p>
          <a:p>
            <a:pPr marL="1028700" lvl="1" indent="-571500">
              <a:buFont typeface="Arial" panose="020B0604020202020204" pitchFamily="34" charset="0"/>
              <a:buChar char="•"/>
              <a:defRPr/>
            </a:pPr>
            <a:r>
              <a:rPr lang="en-US" sz="3200" b="1" dirty="0">
                <a:solidFill>
                  <a:srgbClr val="0070C0"/>
                </a:solidFill>
                <a:latin typeface="Calibri" panose="020F0502020204030204" pitchFamily="34" charset="0"/>
                <a:cs typeface="Calibri" panose="020F0502020204030204" pitchFamily="34" charset="0"/>
              </a:rPr>
              <a:t>Give the information a more absorbable structure</a:t>
            </a:r>
          </a:p>
          <a:p>
            <a:pPr marL="1028700" lvl="1" indent="-571500">
              <a:buFont typeface="Arial" panose="020B0604020202020204" pitchFamily="34" charset="0"/>
              <a:buChar char="•"/>
              <a:defRPr/>
            </a:pPr>
            <a:r>
              <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Help audience</a:t>
            </a:r>
            <a:r>
              <a:rPr kumimoji="0" lang="en-US" sz="3200" b="1" i="0"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to remember better</a:t>
            </a:r>
            <a:endParaRPr kumimoji="0" lang="en-US" sz="32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602538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1200329"/>
          </a:xfrm>
        </p:spPr>
        <p:txBody>
          <a:bodyPr/>
          <a:lstStyle/>
          <a:p>
            <a:r>
              <a:rPr lang="en-US" sz="4000" dirty="0">
                <a:latin typeface="Calibri" panose="020F0502020204030204" pitchFamily="34" charset="0"/>
                <a:cs typeface="Calibri" panose="020F0502020204030204" pitchFamily="34" charset="0"/>
              </a:rPr>
              <a:t>Avoid generic quantities and unspecific adjectives</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739142" y="2342391"/>
            <a:ext cx="11452858" cy="2308324"/>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4800" b="1" noProof="0" dirty="0">
                <a:solidFill>
                  <a:srgbClr val="172144"/>
                </a:solidFill>
                <a:latin typeface="Calibri" panose="020F0502020204030204" pitchFamily="34" charset="0"/>
                <a:cs typeface="Calibri" panose="020F0502020204030204" pitchFamily="34" charset="0"/>
              </a:rPr>
              <a:t>Today I’m going to talk to you about 15 things you should do when preparing a script</a:t>
            </a:r>
            <a:endParaRPr kumimoji="0" lang="en-US" sz="48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316758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646331"/>
          </a:xfrm>
        </p:spPr>
        <p:txBody>
          <a:bodyPr/>
          <a:lstStyle/>
          <a:p>
            <a:r>
              <a:rPr lang="en-US" sz="4000" dirty="0">
                <a:latin typeface="Calibri" panose="020F0502020204030204" pitchFamily="34" charset="0"/>
                <a:cs typeface="Calibri" panose="020F0502020204030204" pitchFamily="34" charset="0"/>
              </a:rPr>
              <a:t>Advantages of having a written script</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38904" y="1986791"/>
            <a:ext cx="11452858" cy="255454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noProof="0" dirty="0">
                <a:solidFill>
                  <a:srgbClr val="172144"/>
                </a:solidFill>
                <a:latin typeface="Calibri" panose="020F0502020204030204" pitchFamily="34" charset="0"/>
                <a:cs typeface="Calibri" panose="020F0502020204030204" pitchFamily="34" charset="0"/>
              </a:rPr>
              <a:t>Once you have a script, you can write the slides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Slides will</a:t>
            </a:r>
            <a:r>
              <a:rPr kumimoji="0" lang="en-US" sz="4000" b="1" i="0"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help you to remember what to say</a:t>
            </a:r>
          </a:p>
          <a:p>
            <a:pPr marL="1028700" lvl="1" indent="-571500">
              <a:buFont typeface="Arial" panose="020B0604020202020204" pitchFamily="34" charset="0"/>
              <a:buChar char="•"/>
              <a:defRPr/>
            </a:pPr>
            <a:r>
              <a:rPr lang="en-US" sz="4000" b="1" baseline="0" noProof="0" dirty="0">
                <a:solidFill>
                  <a:srgbClr val="172144"/>
                </a:solidFill>
                <a:latin typeface="Calibri" panose="020F0502020204030204" pitchFamily="34" charset="0"/>
                <a:cs typeface="Calibri" panose="020F0502020204030204" pitchFamily="34" charset="0"/>
              </a:rPr>
              <a:t>Practice</a:t>
            </a:r>
            <a:r>
              <a:rPr lang="en-US" sz="4000" b="1" noProof="0" dirty="0">
                <a:solidFill>
                  <a:srgbClr val="172144"/>
                </a:solidFill>
                <a:latin typeface="Calibri" panose="020F0502020204030204" pitchFamily="34" charset="0"/>
                <a:cs typeface="Calibri" panose="020F0502020204030204" pitchFamily="34" charset="0"/>
              </a:rPr>
              <a:t> talking about the slides without using your script</a:t>
            </a:r>
            <a:endParaRPr kumimoji="0" lang="en-US" sz="4000" b="1" i="0"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793335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646331"/>
          </a:xfrm>
        </p:spPr>
        <p:txBody>
          <a:bodyPr/>
          <a:lstStyle/>
          <a:p>
            <a:r>
              <a:rPr lang="en-US" sz="4000" dirty="0">
                <a:latin typeface="Calibri" panose="020F0502020204030204" pitchFamily="34" charset="0"/>
                <a:cs typeface="Calibri" panose="020F0502020204030204" pitchFamily="34" charset="0"/>
              </a:rPr>
              <a:t>Advantages of having a written script</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21970" y="1241725"/>
            <a:ext cx="11452858" cy="5262979"/>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latin typeface="Calibri" panose="020F0502020204030204" pitchFamily="34" charset="0"/>
                <a:cs typeface="Calibri" panose="020F0502020204030204" pitchFamily="34" charset="0"/>
              </a:rPr>
              <a:t>A written script will also help you to:</a:t>
            </a:r>
          </a:p>
          <a:p>
            <a:pPr marL="1028700" lvl="1" indent="-571500">
              <a:buFont typeface="Arial" panose="020B0604020202020204" pitchFamily="34" charset="0"/>
              <a:buChar char="•"/>
              <a:defRPr/>
            </a:pPr>
            <a:r>
              <a:rPr kumimoji="0" lang="en-US" sz="2800" b="1" i="0" strike="noStrike" kern="1200" cap="none" spc="0" normalizeH="0" baseline="0" dirty="0">
                <a:ln>
                  <a:noFill/>
                </a:ln>
                <a:effectLst/>
                <a:uLnTx/>
                <a:uFillTx/>
                <a:latin typeface="Calibri" panose="020F0502020204030204" pitchFamily="34" charset="0"/>
                <a:cs typeface="Calibri" panose="020F0502020204030204" pitchFamily="34" charset="0"/>
              </a:rPr>
              <a:t>Identify</a:t>
            </a:r>
            <a:r>
              <a:rPr kumimoji="0" lang="en-US" sz="2800" b="1" i="0" strike="noStrike" kern="1200" cap="none" spc="0" normalizeH="0" dirty="0">
                <a:ln>
                  <a:noFill/>
                </a:ln>
                <a:effectLst/>
                <a:uLnTx/>
                <a:uFillTx/>
                <a:latin typeface="Calibri" panose="020F0502020204030204" pitchFamily="34" charset="0"/>
                <a:cs typeface="Calibri" panose="020F0502020204030204" pitchFamily="34" charset="0"/>
              </a:rPr>
              <a:t> words that you may not be able to pronounce</a:t>
            </a:r>
          </a:p>
          <a:p>
            <a:pPr marL="1028700" lvl="1" indent="-571500">
              <a:buFont typeface="Arial" panose="020B0604020202020204" pitchFamily="34" charset="0"/>
              <a:buChar char="•"/>
              <a:defRPr/>
            </a:pPr>
            <a:r>
              <a:rPr lang="en-US" sz="2800" b="1" baseline="0" noProof="0" dirty="0">
                <a:latin typeface="Calibri" panose="020F0502020204030204" pitchFamily="34" charset="0"/>
                <a:cs typeface="Calibri" panose="020F0502020204030204" pitchFamily="34" charset="0"/>
              </a:rPr>
              <a:t>Check</a:t>
            </a:r>
            <a:r>
              <a:rPr lang="en-US" sz="2800" b="1" noProof="0" dirty="0">
                <a:latin typeface="Calibri" panose="020F0502020204030204" pitchFamily="34" charset="0"/>
                <a:cs typeface="Calibri" panose="020F0502020204030204" pitchFamily="34" charset="0"/>
              </a:rPr>
              <a:t> that the sentences are not too long or complex</a:t>
            </a:r>
          </a:p>
          <a:p>
            <a:pPr marL="1028700" lvl="1" indent="-571500">
              <a:buFont typeface="Arial" panose="020B0604020202020204" pitchFamily="34" charset="0"/>
              <a:buChar char="•"/>
              <a:defRPr/>
            </a:pPr>
            <a:r>
              <a:rPr kumimoji="0" lang="en-US" sz="2800" b="1" i="0" strike="noStrike" kern="1200" cap="none" spc="0" normalizeH="0" baseline="0" dirty="0">
                <a:ln>
                  <a:noFill/>
                </a:ln>
                <a:effectLst/>
                <a:uLnTx/>
                <a:uFillTx/>
                <a:latin typeface="Calibri" panose="020F0502020204030204" pitchFamily="34" charset="0"/>
                <a:cs typeface="Calibri" panose="020F0502020204030204" pitchFamily="34" charset="0"/>
              </a:rPr>
              <a:t>Understand</a:t>
            </a:r>
            <a:r>
              <a:rPr kumimoji="0" lang="en-US" sz="2800" b="1" i="0" strike="noStrike" kern="1200" cap="none" spc="0" normalizeH="0" dirty="0">
                <a:ln>
                  <a:noFill/>
                </a:ln>
                <a:effectLst/>
                <a:uLnTx/>
                <a:uFillTx/>
                <a:latin typeface="Calibri" panose="020F0502020204030204" pitchFamily="34" charset="0"/>
                <a:cs typeface="Calibri" panose="020F0502020204030204" pitchFamily="34" charset="0"/>
              </a:rPr>
              <a:t> when an example would be useful for the audience</a:t>
            </a:r>
          </a:p>
          <a:p>
            <a:pPr marL="1028700" lvl="1" indent="-571500">
              <a:buFont typeface="Arial" panose="020B0604020202020204" pitchFamily="34" charset="0"/>
              <a:buChar char="•"/>
              <a:defRPr/>
            </a:pPr>
            <a:r>
              <a:rPr lang="en-US" sz="2800" b="1" baseline="0" noProof="0" dirty="0">
                <a:latin typeface="Calibri" panose="020F0502020204030204" pitchFamily="34" charset="0"/>
                <a:cs typeface="Calibri" panose="020F0502020204030204" pitchFamily="34" charset="0"/>
              </a:rPr>
              <a:t>Clarify</a:t>
            </a:r>
            <a:r>
              <a:rPr lang="en-US" sz="2800" b="1" noProof="0" dirty="0">
                <a:latin typeface="Calibri" panose="020F0502020204030204" pitchFamily="34" charset="0"/>
                <a:cs typeface="Calibri" panose="020F0502020204030204" pitchFamily="34" charset="0"/>
              </a:rPr>
              <a:t> where you need to make connections between slides</a:t>
            </a:r>
          </a:p>
          <a:p>
            <a:pPr marL="1028700" lvl="1" indent="-571500">
              <a:buFont typeface="Arial" panose="020B0604020202020204" pitchFamily="34" charset="0"/>
              <a:buChar char="•"/>
              <a:defRPr/>
            </a:pPr>
            <a:r>
              <a:rPr kumimoji="0" lang="en-US" sz="2800" b="1" i="0" strike="noStrike" kern="1200" cap="none" spc="0" normalizeH="0" baseline="0" dirty="0">
                <a:ln>
                  <a:noFill/>
                </a:ln>
                <a:effectLst/>
                <a:uLnTx/>
                <a:uFillTx/>
                <a:latin typeface="Calibri" panose="020F0502020204030204" pitchFamily="34" charset="0"/>
                <a:cs typeface="Calibri" panose="020F0502020204030204" pitchFamily="34" charset="0"/>
              </a:rPr>
              <a:t>Delete</a:t>
            </a:r>
            <a:r>
              <a:rPr kumimoji="0" lang="en-US" sz="2800" b="1" i="0" strike="noStrike" kern="1200" cap="none" spc="0" normalizeH="0" dirty="0">
                <a:ln>
                  <a:noFill/>
                </a:ln>
                <a:effectLst/>
                <a:uLnTx/>
                <a:uFillTx/>
                <a:latin typeface="Calibri" panose="020F0502020204030204" pitchFamily="34" charset="0"/>
                <a:cs typeface="Calibri" panose="020F0502020204030204" pitchFamily="34" charset="0"/>
              </a:rPr>
              <a:t> redundancy and unnecessary repetition</a:t>
            </a:r>
          </a:p>
          <a:p>
            <a:pPr marL="1028700" lvl="1" indent="-571500">
              <a:buFont typeface="Arial" panose="020B0604020202020204" pitchFamily="34" charset="0"/>
              <a:buChar char="•"/>
              <a:defRPr/>
            </a:pPr>
            <a:r>
              <a:rPr lang="en-US" sz="2800" b="1" baseline="0" noProof="0" dirty="0">
                <a:latin typeface="Calibri" panose="020F0502020204030204" pitchFamily="34" charset="0"/>
                <a:cs typeface="Calibri" panose="020F0502020204030204" pitchFamily="34" charset="0"/>
              </a:rPr>
              <a:t>Identify</a:t>
            </a:r>
            <a:r>
              <a:rPr lang="en-US" sz="2800" b="1" noProof="0" dirty="0">
                <a:latin typeface="Calibri" panose="020F0502020204030204" pitchFamily="34" charset="0"/>
                <a:cs typeface="Calibri" panose="020F0502020204030204" pitchFamily="34" charset="0"/>
              </a:rPr>
              <a:t> the moments in the presentation where interest might fall</a:t>
            </a:r>
          </a:p>
          <a:p>
            <a:pPr marL="1028700" lvl="1" indent="-571500">
              <a:buFont typeface="Arial" panose="020B0604020202020204" pitchFamily="34" charset="0"/>
              <a:buChar char="•"/>
              <a:defRPr/>
            </a:pPr>
            <a:r>
              <a:rPr kumimoji="0" lang="en-US" sz="2800" b="1" i="0" strike="noStrike" kern="1200" cap="none" spc="0" normalizeH="0" baseline="0" dirty="0">
                <a:ln>
                  <a:noFill/>
                </a:ln>
                <a:effectLst/>
                <a:uLnTx/>
                <a:uFillTx/>
                <a:latin typeface="Calibri" panose="020F0502020204030204" pitchFamily="34" charset="0"/>
                <a:cs typeface="Calibri" panose="020F0502020204030204" pitchFamily="34" charset="0"/>
              </a:rPr>
              <a:t>Check</a:t>
            </a:r>
            <a:r>
              <a:rPr kumimoji="0" lang="en-US" sz="2800" b="1" i="0" strike="noStrike" kern="1200" cap="none" spc="0" normalizeH="0" dirty="0">
                <a:ln>
                  <a:noFill/>
                </a:ln>
                <a:effectLst/>
                <a:uLnTx/>
                <a:uFillTx/>
                <a:latin typeface="Calibri" panose="020F0502020204030204" pitchFamily="34" charset="0"/>
                <a:cs typeface="Calibri" panose="020F0502020204030204" pitchFamily="34" charset="0"/>
              </a:rPr>
              <a:t> if there are terms the audience might not understand</a:t>
            </a:r>
          </a:p>
          <a:p>
            <a:pPr marL="1028700" lvl="1" indent="-571500">
              <a:buFont typeface="Arial" panose="020B0604020202020204" pitchFamily="34" charset="0"/>
              <a:buChar char="•"/>
              <a:defRPr/>
            </a:pPr>
            <a:r>
              <a:rPr kumimoji="0" lang="en-US" sz="2800" b="1" i="0" strike="noStrike" kern="1200" cap="none" spc="0" normalizeH="0" baseline="0" noProof="0" dirty="0">
                <a:ln>
                  <a:noFill/>
                </a:ln>
                <a:effectLst/>
                <a:uLnTx/>
                <a:uFillTx/>
                <a:latin typeface="Calibri" panose="020F0502020204030204" pitchFamily="34" charset="0"/>
                <a:cs typeface="Calibri" panose="020F0502020204030204" pitchFamily="34" charset="0"/>
              </a:rPr>
              <a:t>Think of how you could deliver your message in a more powerful or dynamic way</a:t>
            </a:r>
          </a:p>
          <a:p>
            <a:pPr marL="1028700" lvl="1" indent="-571500">
              <a:buFont typeface="Arial" panose="020B0604020202020204" pitchFamily="34" charset="0"/>
              <a:buChar char="•"/>
              <a:defRPr/>
            </a:pPr>
            <a:r>
              <a:rPr lang="en-US" sz="2800" b="1" dirty="0">
                <a:latin typeface="Calibri" panose="020F0502020204030204" pitchFamily="34" charset="0"/>
                <a:cs typeface="Calibri" panose="020F0502020204030204" pitchFamily="34" charset="0"/>
              </a:rPr>
              <a:t>Verify if you are spending too much time on one point</a:t>
            </a:r>
          </a:p>
          <a:p>
            <a:pPr marL="1028700" lvl="1" indent="-571500">
              <a:buFont typeface="Arial" panose="020B0604020202020204" pitchFamily="34" charset="0"/>
              <a:buChar char="•"/>
              <a:defRPr/>
            </a:pPr>
            <a:r>
              <a:rPr kumimoji="0" lang="en-US" sz="2800" b="1" i="0" strike="noStrike" kern="1200" cap="none" spc="0" normalizeH="0" baseline="0" noProof="0" dirty="0">
                <a:ln>
                  <a:noFill/>
                </a:ln>
                <a:effectLst/>
                <a:uLnTx/>
                <a:uFillTx/>
                <a:latin typeface="Calibri" panose="020F0502020204030204" pitchFamily="34" charset="0"/>
                <a:cs typeface="Calibri" panose="020F0502020204030204" pitchFamily="34" charset="0"/>
              </a:rPr>
              <a:t>Time</a:t>
            </a:r>
            <a:r>
              <a:rPr kumimoji="0" lang="en-US" sz="2800" b="1" i="0" strike="noStrike" kern="1200" cap="none" spc="0" normalizeH="0" noProof="0" dirty="0">
                <a:ln>
                  <a:noFill/>
                </a:ln>
                <a:effectLst/>
                <a:uLnTx/>
                <a:uFillTx/>
                <a:latin typeface="Calibri" panose="020F0502020204030204" pitchFamily="34" charset="0"/>
                <a:cs typeface="Calibri" panose="020F0502020204030204" pitchFamily="34" charset="0"/>
              </a:rPr>
              <a:t> how long the presentation will take</a:t>
            </a:r>
            <a:endParaRPr kumimoji="0" lang="en-US" sz="2800" b="1" i="0"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144447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646331"/>
          </a:xfrm>
        </p:spPr>
        <p:txBody>
          <a:bodyPr/>
          <a:lstStyle/>
          <a:p>
            <a:r>
              <a:rPr lang="en-US" sz="4000" dirty="0">
                <a:latin typeface="Calibri" panose="020F0502020204030204" pitchFamily="34" charset="0"/>
                <a:cs typeface="Calibri" panose="020F0502020204030204" pitchFamily="34" charset="0"/>
              </a:rPr>
              <a:t>Review</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521970" y="1241725"/>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latin typeface="Calibri" panose="020F0502020204030204" pitchFamily="34" charset="0"/>
                <a:cs typeface="Calibri" panose="020F0502020204030204" pitchFamily="34" charset="0"/>
              </a:rPr>
              <a:t>Don’t lift text directly from your paper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baseline="0" dirty="0">
                <a:ln>
                  <a:noFill/>
                </a:ln>
                <a:effectLst/>
                <a:uLnTx/>
                <a:uFillTx/>
                <a:latin typeface="Calibri" panose="020F0502020204030204" pitchFamily="34" charset="0"/>
                <a:cs typeface="Calibri" panose="020F0502020204030204" pitchFamily="34" charset="0"/>
              </a:rPr>
              <a:t>Only have one idea per sentence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latin typeface="Calibri" panose="020F0502020204030204" pitchFamily="34" charset="0"/>
                <a:cs typeface="Calibri" panose="020F0502020204030204" pitchFamily="34" charset="0"/>
              </a:rPr>
              <a:t>Be concise – only say things that add value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baseline="0" dirty="0">
                <a:ln>
                  <a:noFill/>
                </a:ln>
                <a:effectLst/>
                <a:uLnTx/>
                <a:uFillTx/>
                <a:latin typeface="Calibri" panose="020F0502020204030204" pitchFamily="34" charset="0"/>
                <a:cs typeface="Calibri" panose="020F0502020204030204" pitchFamily="34" charset="0"/>
              </a:rPr>
              <a:t>Simplify sentences that are difficult to say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latin typeface="Calibri" panose="020F0502020204030204" pitchFamily="34" charset="0"/>
                <a:cs typeface="Calibri" panose="020F0502020204030204" pitchFamily="34" charset="0"/>
              </a:rPr>
              <a:t>Do not use synonyms for technical/key words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baseline="0" dirty="0">
                <a:ln>
                  <a:noFill/>
                </a:ln>
                <a:effectLst/>
                <a:uLnTx/>
                <a:uFillTx/>
                <a:latin typeface="Calibri" panose="020F0502020204030204" pitchFamily="34" charset="0"/>
                <a:cs typeface="Calibri" panose="020F0502020204030204" pitchFamily="34" charset="0"/>
              </a:rPr>
              <a:t>Only use synonyms for nontechnical</a:t>
            </a:r>
            <a:r>
              <a:rPr kumimoji="0" lang="en-US" sz="3600" b="1" i="0" strike="noStrike" kern="1200" cap="none" spc="0" normalizeH="0" dirty="0">
                <a:ln>
                  <a:noFill/>
                </a:ln>
                <a:effectLst/>
                <a:uLnTx/>
                <a:uFillTx/>
                <a:latin typeface="Calibri" panose="020F0502020204030204" pitchFamily="34" charset="0"/>
                <a:cs typeface="Calibri" panose="020F0502020204030204" pitchFamily="34" charset="0"/>
              </a:rPr>
              <a:t> words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baseline="0" noProof="0" dirty="0">
                <a:latin typeface="Calibri" panose="020F0502020204030204" pitchFamily="34" charset="0"/>
                <a:cs typeface="Calibri" panose="020F0502020204030204" pitchFamily="34" charset="0"/>
              </a:rPr>
              <a:t>Use</a:t>
            </a:r>
            <a:r>
              <a:rPr lang="en-US" sz="3600" b="1" noProof="0" dirty="0">
                <a:latin typeface="Calibri" panose="020F0502020204030204" pitchFamily="34" charset="0"/>
                <a:cs typeface="Calibri" panose="020F0502020204030204" pitchFamily="34" charset="0"/>
              </a:rPr>
              <a:t> verbs rather than nouns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strike="noStrike" kern="1200" cap="none" spc="0" normalizeH="0" baseline="0" dirty="0">
                <a:ln>
                  <a:noFill/>
                </a:ln>
                <a:effectLst/>
                <a:uLnTx/>
                <a:uFillTx/>
                <a:latin typeface="Calibri" panose="020F0502020204030204" pitchFamily="34" charset="0"/>
                <a:cs typeface="Calibri" panose="020F0502020204030204" pitchFamily="34" charset="0"/>
              </a:rPr>
              <a:t>Avoid</a:t>
            </a:r>
            <a:r>
              <a:rPr kumimoji="0" lang="en-US" sz="3600" b="1" i="0" strike="noStrike" kern="1200" cap="none" spc="0" normalizeH="0" dirty="0">
                <a:ln>
                  <a:noFill/>
                </a:ln>
                <a:effectLst/>
                <a:uLnTx/>
                <a:uFillTx/>
                <a:latin typeface="Calibri" panose="020F0502020204030204" pitchFamily="34" charset="0"/>
                <a:cs typeface="Calibri" panose="020F0502020204030204" pitchFamily="34" charset="0"/>
              </a:rPr>
              <a:t> abstract nouns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baseline="0" noProof="0" dirty="0">
                <a:latin typeface="Calibri" panose="020F0502020204030204" pitchFamily="34" charset="0"/>
                <a:cs typeface="Calibri" panose="020F0502020204030204" pitchFamily="34" charset="0"/>
              </a:rPr>
              <a:t>Avoid</a:t>
            </a:r>
            <a:r>
              <a:rPr lang="en-US" sz="3600" b="1" noProof="0" dirty="0">
                <a:latin typeface="Calibri" panose="020F0502020204030204" pitchFamily="34" charset="0"/>
                <a:cs typeface="Calibri" panose="020F0502020204030204" pitchFamily="34" charset="0"/>
              </a:rPr>
              <a:t> generic quantities and unspecific adjectives</a:t>
            </a:r>
            <a:endParaRPr kumimoji="0" lang="en-US" sz="3600" b="1" i="0"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35219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Mark up your script and then practice reading it aloud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2443992"/>
            <a:ext cx="11452858" cy="1200329"/>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Once you have a final (or close to final) version, you can mark it up for performance notes</a:t>
            </a:r>
          </a:p>
        </p:txBody>
      </p:sp>
    </p:spTree>
    <p:extLst>
      <p:ext uri="{BB962C8B-B14F-4D97-AF65-F5344CB8AC3E}">
        <p14:creationId xmlns:p14="http://schemas.microsoft.com/office/powerpoint/2010/main" val="29918674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Picture Placeholder 3"/>
          <p:cNvSpPr>
            <a:spLocks noGrp="1" noTextEdit="1"/>
          </p:cNvSpPr>
          <p:nvPr>
            <p:ph type="pic" sz="quarter" idx="10"/>
          </p:nvPr>
        </p:nvSpPr>
        <p:spPr>
          <a:xfrm>
            <a:off x="0" y="0"/>
            <a:ext cx="9212580"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dpi="0" rotWithShape="0">
            <a:blip r:embed="rId3"/>
            <a:srcRect/>
            <a:stretch>
              <a:fillRect l="-20000" r="20000"/>
            </a:stretch>
          </a:blipFill>
        </p:spPr>
      </p:sp>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7" name="Freeform 7"/>
          <p:cNvSpPr>
            <a:spLocks/>
          </p:cNvSpPr>
          <p:nvPr/>
        </p:nvSpPr>
        <p:spPr bwMode="auto">
          <a:xfrm>
            <a:off x="276225" y="544513"/>
            <a:ext cx="5070475" cy="5068887"/>
          </a:xfrm>
          <a:custGeom>
            <a:avLst/>
            <a:gdLst>
              <a:gd name="T0" fmla="*/ 292427 w 971"/>
              <a:gd name="T1" fmla="*/ 3429570 h 971"/>
              <a:gd name="T2" fmla="*/ 2981710 w 971"/>
              <a:gd name="T3" fmla="*/ 4776341 h 971"/>
              <a:gd name="T4" fmla="*/ 4767602 w 971"/>
              <a:gd name="T5" fmla="*/ 2364681 h 971"/>
              <a:gd name="T6" fmla="*/ 1916440 w 971"/>
              <a:gd name="T7" fmla="*/ 302763 h 971"/>
              <a:gd name="T8" fmla="*/ 292427 w 971"/>
              <a:gd name="T9" fmla="*/ 3429570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C2229"/>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3">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4">
              <a:alpha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1" i="0" u="none" strike="noStrike" kern="1200" cap="none" spc="0" normalizeH="0" baseline="0" noProof="0" dirty="0">
              <a:ln>
                <a:noFill/>
              </a:ln>
              <a:solidFill>
                <a:srgbClr val="1C2229"/>
              </a:solidFill>
              <a:effectLst/>
              <a:uLnTx/>
              <a:uFillTx/>
              <a:latin typeface="Calibri" panose="020F0502020204030204"/>
              <a:ea typeface="+mn-ea"/>
              <a:cs typeface="+mn-cs"/>
            </a:endParaRPr>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altLang="en-US" sz="16600" b="1" i="0" u="none" strike="noStrike" kern="1200" cap="none" spc="0" normalizeH="0" baseline="0" noProof="0" dirty="0">
                <a:ln>
                  <a:noFill/>
                </a:ln>
                <a:solidFill>
                  <a:srgbClr val="FFFFFF"/>
                </a:solidFill>
                <a:effectLst/>
                <a:uLnTx/>
                <a:uFillTx/>
                <a:latin typeface="Calibri" panose="020F0502020204030204"/>
                <a:ea typeface="+mn-ea"/>
                <a:cs typeface="+mn-cs"/>
              </a:rPr>
              <a:t>0</a:t>
            </a:r>
            <a:r>
              <a:rPr kumimoji="0" lang="en-US" altLang="en-US" sz="16600" b="1" i="0" u="none" strike="noStrike" kern="1200" cap="none" spc="0" normalizeH="0" baseline="0" noProof="0" dirty="0">
                <a:ln>
                  <a:noFill/>
                </a:ln>
                <a:solidFill>
                  <a:srgbClr val="FFFFFF"/>
                </a:solidFill>
                <a:effectLst/>
                <a:uLnTx/>
                <a:uFillTx/>
                <a:latin typeface="Calibri" panose="020F0502020204030204"/>
                <a:ea typeface="+mn-ea"/>
                <a:cs typeface="+mn-cs"/>
              </a:rPr>
              <a:t>2</a:t>
            </a:r>
            <a:endParaRPr kumimoji="0" lang="id-ID" altLang="en-US" sz="16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Box 23"/>
          <p:cNvSpPr txBox="1">
            <a:spLocks noChangeArrowheads="1"/>
          </p:cNvSpPr>
          <p:nvPr/>
        </p:nvSpPr>
        <p:spPr bwMode="auto">
          <a:xfrm>
            <a:off x="7413913" y="2650836"/>
            <a:ext cx="43070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a:ea typeface="+mn-ea"/>
                <a:cs typeface="+mn-cs"/>
              </a:rPr>
              <a:t>Voice Technique</a:t>
            </a:r>
            <a:endParaRPr kumimoji="0" lang="id-ID" altLang="en-US" sz="4400" b="1" i="0" u="none" strike="noStrike" kern="1200" cap="none" spc="0" normalizeH="0" baseline="0" noProof="0" dirty="0">
              <a:ln>
                <a:noFill/>
              </a:ln>
              <a:solidFill>
                <a:srgbClr val="00A6D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11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Using your voice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2443992"/>
            <a:ext cx="11452858" cy="1754326"/>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When we speak, our voice is very expressive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172144"/>
                </a:solidFill>
                <a:latin typeface="Calibri" panose="020F0502020204030204" pitchFamily="34" charset="0"/>
                <a:cs typeface="Calibri" panose="020F0502020204030204" pitchFamily="34" charset="0"/>
              </a:rPr>
              <a:t>When it is not.. It gets weird</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84752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LQ8kEg8vfc"/>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52526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How to make your voice more dynamic and expressive</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1911822"/>
            <a:ext cx="11452858" cy="3034357"/>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Regulating / Chunking</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400" b="1" dirty="0">
                <a:solidFill>
                  <a:srgbClr val="172144"/>
                </a:solidFill>
                <a:latin typeface="Calibri" panose="020F0502020204030204" pitchFamily="34" charset="0"/>
                <a:cs typeface="Calibri" panose="020F0502020204030204" pitchFamily="34" charset="0"/>
              </a:rPr>
              <a:t>Emphasis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Intonation</a:t>
            </a:r>
          </a:p>
        </p:txBody>
      </p:sp>
    </p:spTree>
    <p:extLst>
      <p:ext uri="{BB962C8B-B14F-4D97-AF65-F5344CB8AC3E}">
        <p14:creationId xmlns:p14="http://schemas.microsoft.com/office/powerpoint/2010/main" val="124586892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0" y="380942"/>
            <a:ext cx="4591050" cy="403957"/>
          </a:xfrm>
        </p:spPr>
        <p:txBody>
          <a:bodyPr/>
          <a:lstStyle/>
          <a:p>
            <a:r>
              <a:rPr lang="en-US" dirty="0"/>
              <a:t>Meet Dr. </a:t>
            </a:r>
            <a:r>
              <a:rPr lang="en-US" dirty="0" err="1"/>
              <a:t>Lindin</a:t>
            </a:r>
            <a:endParaRPr lang="uk-UA" dirty="0"/>
          </a:p>
        </p:txBody>
      </p:sp>
      <p:sp>
        <p:nvSpPr>
          <p:cNvPr id="3" name="Slide Number Placeholder 2"/>
          <p:cNvSpPr>
            <a:spLocks noGrp="1"/>
          </p:cNvSpPr>
          <p:nvPr>
            <p:ph type="sldNum" sz="quarter" idx="10"/>
          </p:nvPr>
        </p:nvSpPr>
        <p:spPr/>
        <p:txBody>
          <a:bodyPr/>
          <a:lstStyle/>
          <a:p>
            <a:r>
              <a:rPr lang="en-US"/>
              <a:t>page</a:t>
            </a:r>
          </a:p>
          <a:p>
            <a:r>
              <a:rPr lang="en-US"/>
              <a:t>0</a:t>
            </a:r>
            <a:fld id="{37D409AB-2201-4E18-8A34-C31753AD9B06}" type="slidenum">
              <a:rPr smtClean="0"/>
              <a:pPr/>
              <a:t>12</a:t>
            </a:fld>
            <a:endParaRPr/>
          </a:p>
        </p:txBody>
      </p:sp>
      <p:pic>
        <p:nvPicPr>
          <p:cNvPr id="6" name="Picture 2">
            <a:extLst>
              <a:ext uri="{FF2B5EF4-FFF2-40B4-BE49-F238E27FC236}">
                <a16:creationId xmlns:a16="http://schemas.microsoft.com/office/drawing/2014/main" id="{FCC40288-BF09-4CBE-BEDF-5B0DE9E21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152" y="1449324"/>
            <a:ext cx="8409697" cy="395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343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Regulating / Chunking</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0370" y="1911822"/>
            <a:ext cx="11452858" cy="3034357"/>
          </a:xfrm>
          <a:prstGeom prst="rect">
            <a:avLst/>
          </a:prstGeom>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The artificial</a:t>
            </a:r>
            <a:r>
              <a:rPr kumimoji="0" lang="en-US" sz="44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control over speaking in which the speaker breaks up the spoken line into smaller parts and puts silent beats between them</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768694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121</a:t>
            </a:fld>
            <a:endParaRPr/>
          </a:p>
        </p:txBody>
      </p:sp>
      <p:pic>
        <p:nvPicPr>
          <p:cNvPr id="4" name="Picture 3"/>
          <p:cNvPicPr>
            <a:picLocks noChangeAspect="1"/>
          </p:cNvPicPr>
          <p:nvPr/>
        </p:nvPicPr>
        <p:blipFill>
          <a:blip r:embed="rId2"/>
          <a:stretch>
            <a:fillRect/>
          </a:stretch>
        </p:blipFill>
        <p:spPr>
          <a:xfrm>
            <a:off x="-4763" y="866775"/>
            <a:ext cx="12201525" cy="5124450"/>
          </a:xfrm>
          <a:prstGeom prst="rect">
            <a:avLst/>
          </a:prstGeom>
        </p:spPr>
      </p:pic>
      <p:cxnSp>
        <p:nvCxnSpPr>
          <p:cNvPr id="6" name="Straight Connector 5"/>
          <p:cNvCxnSpPr/>
          <p:nvPr/>
        </p:nvCxnSpPr>
        <p:spPr>
          <a:xfrm>
            <a:off x="4073236" y="7848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9619672" y="7848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11180618" y="7848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5389418" y="128828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9342582" y="128828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1537854" y="1688426"/>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5491018" y="182398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9587344" y="182398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2073563" y="229504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3809999" y="229504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6978073" y="229504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8603672" y="229504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11984181" y="229504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6119090" y="2830754"/>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8215745" y="27660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9462654" y="27660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11559308" y="2766099"/>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1048327" y="3292571"/>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8326582" y="3292571"/>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10432472" y="3292571"/>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1744036" y="3292571"/>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2147454" y="379133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8294254" y="3791335"/>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10515600" y="385599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1623963" y="385599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1177636" y="4265373"/>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017491" y="4265373"/>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7375236" y="4265373"/>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1981200" y="477039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9970654" y="4770390"/>
            <a:ext cx="0" cy="672811"/>
          </a:xfrm>
          <a:prstGeom prst="line">
            <a:avLst/>
          </a:prstGeom>
          <a:ln w="47625" cmpd="sng">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5207492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up)">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up)">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wipe(up)">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up)">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up)">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wipe(up)">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up)">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ipe(up)">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up)">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wipe(up)">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wipe(up)">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up)">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wipe(up)">
                                      <p:cBhvr>
                                        <p:cTn id="137" dur="500"/>
                                        <p:tgtEl>
                                          <p:spTgt spid="33"/>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wipe(up)">
                                      <p:cBhvr>
                                        <p:cTn id="142" dur="500"/>
                                        <p:tgtEl>
                                          <p:spTgt spid="34"/>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wipe(up)">
                                      <p:cBhvr>
                                        <p:cTn id="147" dur="500"/>
                                        <p:tgtEl>
                                          <p:spTgt spid="35"/>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36"/>
                                        </p:tgtEl>
                                        <p:attrNameLst>
                                          <p:attrName>style.visibility</p:attrName>
                                        </p:attrNameLst>
                                      </p:cBhvr>
                                      <p:to>
                                        <p:strVal val="visible"/>
                                      </p:to>
                                    </p:set>
                                    <p:animEffect transition="in" filter="wipe(up)">
                                      <p:cBhvr>
                                        <p:cTn id="1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Emphasis / Stress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8916" y="1629811"/>
            <a:ext cx="11452858" cy="3477875"/>
          </a:xfrm>
          <a:prstGeom prst="rect">
            <a:avLst/>
          </a:prstGeom>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In every sentence, there will be something that is more important than</a:t>
            </a:r>
            <a:r>
              <a:rPr kumimoji="0" lang="en-US" sz="44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others</a:t>
            </a:r>
          </a:p>
          <a:p>
            <a:pPr marL="1028700" lvl="1" indent="-571500">
              <a:buFont typeface="Arial" panose="020B0604020202020204" pitchFamily="34" charset="0"/>
              <a:buChar char="•"/>
              <a:defRPr/>
            </a:pPr>
            <a:r>
              <a:rPr lang="en-US" sz="4400" b="1" baseline="0" dirty="0">
                <a:solidFill>
                  <a:srgbClr val="172144"/>
                </a:solidFill>
                <a:latin typeface="Calibri" panose="020F0502020204030204" pitchFamily="34" charset="0"/>
                <a:cs typeface="Calibri" panose="020F0502020204030204" pitchFamily="34" charset="0"/>
              </a:rPr>
              <a:t>Actions</a:t>
            </a:r>
          </a:p>
          <a:p>
            <a:pPr marL="1028700" lvl="1" indent="-571500">
              <a:buFont typeface="Arial" panose="020B0604020202020204" pitchFamily="34" charset="0"/>
              <a:buChar char="•"/>
              <a:defRPr/>
            </a:pPr>
            <a:r>
              <a:rPr kumimoji="0" lang="en-US" sz="44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Actors</a:t>
            </a:r>
          </a:p>
          <a:p>
            <a:pPr marL="1028700" lvl="1" indent="-571500">
              <a:buFont typeface="Arial" panose="020B0604020202020204" pitchFamily="34" charset="0"/>
              <a:buChar char="•"/>
              <a:defRPr/>
            </a:pPr>
            <a:r>
              <a:rPr lang="en-US" sz="4400" b="1" noProof="0" dirty="0">
                <a:solidFill>
                  <a:srgbClr val="172144"/>
                </a:solidFill>
                <a:latin typeface="Calibri" panose="020F0502020204030204" pitchFamily="34" charset="0"/>
                <a:cs typeface="Calibri" panose="020F0502020204030204" pitchFamily="34" charset="0"/>
              </a:rPr>
              <a:t>Adjectives</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613787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Emphasis / Stress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8916" y="1629811"/>
            <a:ext cx="11452858" cy="4154984"/>
          </a:xfrm>
          <a:prstGeom prst="rect">
            <a:avLst/>
          </a:prstGeom>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Emphasis / Stress</a:t>
            </a: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sz="4400" b="1" dirty="0">
                <a:solidFill>
                  <a:srgbClr val="172144"/>
                </a:solidFill>
                <a:latin typeface="Calibri" panose="020F0502020204030204" pitchFamily="34" charset="0"/>
                <a:cs typeface="Calibri" panose="020F0502020204030204" pitchFamily="34" charset="0"/>
              </a:rPr>
              <a:t>Identifying something as more important</a:t>
            </a:r>
          </a:p>
          <a:p>
            <a:pPr marL="1028700" lvl="1" indent="-571500">
              <a:buFont typeface="Arial" panose="020B0604020202020204" pitchFamily="34" charset="0"/>
              <a:buChar char="•"/>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Louder</a:t>
            </a:r>
          </a:p>
          <a:p>
            <a:pPr marL="1028700" lvl="1" indent="-571500">
              <a:buFont typeface="Arial" panose="020B0604020202020204" pitchFamily="34" charset="0"/>
              <a:buChar char="•"/>
              <a:defRPr/>
            </a:pPr>
            <a:r>
              <a:rPr lang="en-US" sz="4400" b="1" dirty="0">
                <a:solidFill>
                  <a:srgbClr val="172144"/>
                </a:solidFill>
                <a:latin typeface="Calibri" panose="020F0502020204030204" pitchFamily="34" charset="0"/>
                <a:cs typeface="Calibri" panose="020F0502020204030204" pitchFamily="34" charset="0"/>
              </a:rPr>
              <a:t>Softer</a:t>
            </a:r>
          </a:p>
          <a:p>
            <a:pPr marL="1028700" lvl="1" indent="-571500">
              <a:buFont typeface="Arial" panose="020B0604020202020204" pitchFamily="34" charset="0"/>
              <a:buChar char="•"/>
              <a:defRPr/>
            </a:pPr>
            <a:r>
              <a:rPr lang="en-US" sz="4400" b="1" dirty="0">
                <a:solidFill>
                  <a:srgbClr val="172144"/>
                </a:solidFill>
                <a:latin typeface="Calibri" panose="020F0502020204030204" pitchFamily="34" charset="0"/>
                <a:cs typeface="Calibri" panose="020F0502020204030204" pitchFamily="34" charset="0"/>
              </a:rPr>
              <a:t>Longer</a:t>
            </a:r>
          </a:p>
          <a:p>
            <a:pPr marL="1028700" lvl="1" indent="-571500">
              <a:buFont typeface="Arial" panose="020B0604020202020204" pitchFamily="34" charset="0"/>
              <a:buChar char="•"/>
              <a:defRPr/>
            </a:pPr>
            <a:r>
              <a:rPr lang="en-US" sz="4400" b="1" dirty="0">
                <a:solidFill>
                  <a:srgbClr val="172144"/>
                </a:solidFill>
                <a:latin typeface="Calibri" panose="020F0502020204030204" pitchFamily="34" charset="0"/>
                <a:cs typeface="Calibri" panose="020F0502020204030204" pitchFamily="34" charset="0"/>
              </a:rPr>
              <a:t>Slower</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014422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Emphasis / Stress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28916" y="1629811"/>
            <a:ext cx="11452858" cy="2800767"/>
          </a:xfrm>
          <a:prstGeom prst="rect">
            <a:avLst/>
          </a:prstGeom>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Emphasis / Stress</a:t>
            </a: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lang="en-US" sz="4400" b="1" dirty="0">
                <a:solidFill>
                  <a:srgbClr val="172144"/>
                </a:solidFill>
                <a:latin typeface="Calibri" panose="020F0502020204030204" pitchFamily="34" charset="0"/>
                <a:cs typeface="Calibri" panose="020F0502020204030204" pitchFamily="34" charset="0"/>
              </a:rPr>
              <a:t>Creating </a:t>
            </a:r>
            <a:r>
              <a:rPr lang="en-US" sz="4400" b="1" dirty="0">
                <a:solidFill>
                  <a:srgbClr val="0070C0"/>
                </a:solidFill>
                <a:latin typeface="Calibri" panose="020F0502020204030204" pitchFamily="34" charset="0"/>
                <a:cs typeface="Calibri" panose="020F0502020204030204" pitchFamily="34" charset="0"/>
              </a:rPr>
              <a:t>contrast</a:t>
            </a:r>
            <a:r>
              <a:rPr lang="en-US" sz="4400" b="1" dirty="0">
                <a:solidFill>
                  <a:srgbClr val="172144"/>
                </a:solidFill>
                <a:latin typeface="Calibri" panose="020F0502020204030204" pitchFamily="34" charset="0"/>
                <a:cs typeface="Calibri" panose="020F0502020204030204" pitchFamily="34" charset="0"/>
              </a:rPr>
              <a:t> so that the words or ideas you want to emphasize stand out in the sentence</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878540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Emphasis / Stress</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4154984"/>
          </a:xfrm>
          <a:prstGeom prst="rect">
            <a:avLst/>
          </a:prstGeom>
        </p:spPr>
        <p:txBody>
          <a:bodyPr wrap="square">
            <a:spAutoFit/>
          </a:bodyPr>
          <a:lstStyle/>
          <a:p>
            <a:pPr lvl="0">
              <a:defRPr/>
            </a:pPr>
            <a:r>
              <a:rPr lang="en-US" sz="4400" b="1" dirty="0">
                <a:solidFill>
                  <a:srgbClr val="0070C0"/>
                </a:solidFill>
                <a:latin typeface="Calibri" panose="020F0502020204030204" pitchFamily="34" charset="0"/>
                <a:cs typeface="Calibri" panose="020F0502020204030204" pitchFamily="34" charset="0"/>
              </a:rPr>
              <a:t>Tens</a:t>
            </a:r>
            <a:r>
              <a:rPr lang="en-US" sz="4400" b="1" dirty="0">
                <a:solidFill>
                  <a:srgbClr val="172144"/>
                </a:solidFill>
                <a:latin typeface="Calibri" panose="020F0502020204030204" pitchFamily="34" charset="0"/>
                <a:cs typeface="Calibri" panose="020F0502020204030204" pitchFamily="34" charset="0"/>
              </a:rPr>
              <a:t> of </a:t>
            </a:r>
            <a:r>
              <a:rPr lang="en-US" sz="4400" b="1" dirty="0">
                <a:solidFill>
                  <a:srgbClr val="0070C0"/>
                </a:solidFill>
                <a:latin typeface="Calibri" panose="020F0502020204030204" pitchFamily="34" charset="0"/>
                <a:cs typeface="Calibri" panose="020F0502020204030204" pitchFamily="34" charset="0"/>
              </a:rPr>
              <a:t>millions</a:t>
            </a:r>
            <a:r>
              <a:rPr lang="en-US" sz="4400" b="1" dirty="0">
                <a:solidFill>
                  <a:srgbClr val="172144"/>
                </a:solidFill>
                <a:latin typeface="Calibri" panose="020F0502020204030204" pitchFamily="34" charset="0"/>
                <a:cs typeface="Calibri" panose="020F0502020204030204" pitchFamily="34" charset="0"/>
              </a:rPr>
              <a:t> of more </a:t>
            </a:r>
            <a:r>
              <a:rPr lang="en-US" sz="4400" b="1" dirty="0">
                <a:solidFill>
                  <a:srgbClr val="0070C0"/>
                </a:solidFill>
                <a:latin typeface="Calibri" panose="020F0502020204030204" pitchFamily="34" charset="0"/>
                <a:cs typeface="Calibri" panose="020F0502020204030204" pitchFamily="34" charset="0"/>
              </a:rPr>
              <a:t>boys</a:t>
            </a:r>
            <a:r>
              <a:rPr lang="en-US" sz="4400" b="1" dirty="0">
                <a:solidFill>
                  <a:srgbClr val="172144"/>
                </a:solidFill>
                <a:latin typeface="Calibri" panose="020F0502020204030204" pitchFamily="34" charset="0"/>
                <a:cs typeface="Calibri" panose="020F0502020204030204" pitchFamily="34" charset="0"/>
              </a:rPr>
              <a:t> and </a:t>
            </a:r>
            <a:r>
              <a:rPr lang="en-US" sz="4400" b="1" dirty="0">
                <a:solidFill>
                  <a:srgbClr val="0070C0"/>
                </a:solidFill>
                <a:latin typeface="Calibri" panose="020F0502020204030204" pitchFamily="34" charset="0"/>
                <a:cs typeface="Calibri" panose="020F0502020204030204" pitchFamily="34" charset="0"/>
              </a:rPr>
              <a:t>girls</a:t>
            </a:r>
            <a:r>
              <a:rPr lang="en-US" sz="4400" b="1" dirty="0">
                <a:solidFill>
                  <a:srgbClr val="172144"/>
                </a:solidFill>
                <a:latin typeface="Calibri" panose="020F0502020204030204" pitchFamily="34" charset="0"/>
                <a:cs typeface="Calibri" panose="020F0502020204030204" pitchFamily="34" charset="0"/>
              </a:rPr>
              <a:t> are </a:t>
            </a:r>
            <a:r>
              <a:rPr lang="en-US" sz="4400" b="1" dirty="0">
                <a:solidFill>
                  <a:srgbClr val="0070C0"/>
                </a:solidFill>
                <a:latin typeface="Calibri" panose="020F0502020204030204" pitchFamily="34" charset="0"/>
                <a:cs typeface="Calibri" panose="020F0502020204030204" pitchFamily="34" charset="0"/>
              </a:rPr>
              <a:t>today</a:t>
            </a:r>
            <a:r>
              <a:rPr lang="en-US" sz="4400" b="1" dirty="0">
                <a:solidFill>
                  <a:srgbClr val="172144"/>
                </a:solidFill>
                <a:latin typeface="Calibri" panose="020F0502020204030204" pitchFamily="34" charset="0"/>
                <a:cs typeface="Calibri" panose="020F0502020204030204" pitchFamily="34" charset="0"/>
              </a:rPr>
              <a:t> in school</a:t>
            </a:r>
          </a:p>
          <a:p>
            <a:pPr lvl="0">
              <a:defRPr/>
            </a:pP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a:p>
            <a:pPr lvl="0">
              <a:defRPr/>
            </a:pPr>
            <a:r>
              <a:rPr lang="en-US" sz="4400" b="1" dirty="0">
                <a:solidFill>
                  <a:srgbClr val="0070C0"/>
                </a:solidFill>
                <a:latin typeface="Calibri" panose="020F0502020204030204" pitchFamily="34" charset="0"/>
                <a:cs typeface="Calibri" panose="020F0502020204030204" pitchFamily="34" charset="0"/>
              </a:rPr>
              <a:t>Prevention</a:t>
            </a:r>
            <a:r>
              <a:rPr lang="en-US" sz="4400" b="1" dirty="0">
                <a:solidFill>
                  <a:srgbClr val="172144"/>
                </a:solidFill>
                <a:latin typeface="Calibri" panose="020F0502020204030204" pitchFamily="34" charset="0"/>
                <a:cs typeface="Calibri" panose="020F0502020204030204" pitchFamily="34" charset="0"/>
              </a:rPr>
              <a:t> and treatment of </a:t>
            </a:r>
            <a:r>
              <a:rPr lang="en-US" sz="4400" b="1" dirty="0">
                <a:solidFill>
                  <a:srgbClr val="0070C0"/>
                </a:solidFill>
                <a:latin typeface="Calibri" panose="020F0502020204030204" pitchFamily="34" charset="0"/>
                <a:cs typeface="Calibri" panose="020F0502020204030204" pitchFamily="34" charset="0"/>
              </a:rPr>
              <a:t>measles</a:t>
            </a:r>
            <a:r>
              <a:rPr lang="en-US" sz="4400" b="1" dirty="0">
                <a:solidFill>
                  <a:srgbClr val="172144"/>
                </a:solidFill>
                <a:latin typeface="Calibri" panose="020F0502020204030204" pitchFamily="34" charset="0"/>
                <a:cs typeface="Calibri" panose="020F0502020204030204" pitchFamily="34" charset="0"/>
              </a:rPr>
              <a:t> and </a:t>
            </a:r>
            <a:r>
              <a:rPr lang="en-US" sz="4400" b="1" dirty="0">
                <a:solidFill>
                  <a:srgbClr val="0070C0"/>
                </a:solidFill>
                <a:latin typeface="Calibri" panose="020F0502020204030204" pitchFamily="34" charset="0"/>
                <a:cs typeface="Calibri" panose="020F0502020204030204" pitchFamily="34" charset="0"/>
              </a:rPr>
              <a:t>malaria</a:t>
            </a:r>
            <a:r>
              <a:rPr lang="en-US" sz="4400" b="1" dirty="0">
                <a:solidFill>
                  <a:srgbClr val="172144"/>
                </a:solidFill>
                <a:latin typeface="Calibri" panose="020F0502020204030204" pitchFamily="34" charset="0"/>
                <a:cs typeface="Calibri" panose="020F0502020204030204" pitchFamily="34" charset="0"/>
              </a:rPr>
              <a:t> and </a:t>
            </a:r>
            <a:r>
              <a:rPr lang="en-US" sz="4400" b="1" dirty="0">
                <a:solidFill>
                  <a:srgbClr val="0070C0"/>
                </a:solidFill>
                <a:latin typeface="Calibri" panose="020F0502020204030204" pitchFamily="34" charset="0"/>
                <a:cs typeface="Calibri" panose="020F0502020204030204" pitchFamily="34" charset="0"/>
              </a:rPr>
              <a:t>tuberculosis</a:t>
            </a:r>
            <a:r>
              <a:rPr lang="en-US" sz="4400" b="1" dirty="0">
                <a:solidFill>
                  <a:srgbClr val="172144"/>
                </a:solidFill>
                <a:latin typeface="Calibri" panose="020F0502020204030204" pitchFamily="34" charset="0"/>
                <a:cs typeface="Calibri" panose="020F0502020204030204" pitchFamily="34" charset="0"/>
              </a:rPr>
              <a:t> have </a:t>
            </a:r>
            <a:r>
              <a:rPr lang="en-US" sz="4400" b="1" dirty="0">
                <a:solidFill>
                  <a:srgbClr val="0070C0"/>
                </a:solidFill>
                <a:latin typeface="Calibri" panose="020F0502020204030204" pitchFamily="34" charset="0"/>
                <a:cs typeface="Calibri" panose="020F0502020204030204" pitchFamily="34" charset="0"/>
              </a:rPr>
              <a:t>saved</a:t>
            </a:r>
            <a:r>
              <a:rPr lang="en-US" sz="4400" b="1" dirty="0">
                <a:solidFill>
                  <a:srgbClr val="172144"/>
                </a:solidFill>
                <a:latin typeface="Calibri" panose="020F0502020204030204" pitchFamily="34" charset="0"/>
                <a:cs typeface="Calibri" panose="020F0502020204030204" pitchFamily="34" charset="0"/>
              </a:rPr>
              <a:t> nearly </a:t>
            </a:r>
            <a:r>
              <a:rPr lang="en-US" sz="4400" b="1" dirty="0">
                <a:solidFill>
                  <a:srgbClr val="0070C0"/>
                </a:solidFill>
                <a:latin typeface="Calibri" panose="020F0502020204030204" pitchFamily="34" charset="0"/>
                <a:cs typeface="Calibri" panose="020F0502020204030204" pitchFamily="34" charset="0"/>
              </a:rPr>
              <a:t>60 million lives</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299826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795564" y="1832580"/>
            <a:ext cx="4618264" cy="3785652"/>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R="0" lvl="0" algn="l" defTabSz="914411" rtl="0" eaLnBrk="1" fontAlgn="auto" latinLnBrk="0" hangingPunct="1">
              <a:lnSpc>
                <a:spcPct val="100000"/>
              </a:lnSpc>
              <a:spcBef>
                <a:spcPct val="0"/>
              </a:spcBef>
              <a:spcAft>
                <a:spcPts val="0"/>
              </a:spcAft>
              <a:buClrTx/>
              <a:buSzTx/>
              <a:tabLst/>
              <a:defRPr/>
            </a:pPr>
            <a:r>
              <a:rPr lang="en-US" sz="6000" dirty="0">
                <a:solidFill>
                  <a:srgbClr val="172144"/>
                </a:solidFill>
                <a:latin typeface="Calibri" panose="020F0502020204030204" pitchFamily="34" charset="0"/>
                <a:ea typeface="+mn-ea"/>
                <a:cs typeface="Calibri" panose="020F0502020204030204" pitchFamily="34" charset="0"/>
              </a:rPr>
              <a:t>Stressing certain words to highlight importance</a:t>
            </a:r>
            <a:endParaRPr kumimoji="0" lang="en-US" sz="5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267" y="1832580"/>
            <a:ext cx="6303470" cy="4178300"/>
          </a:xfrm>
          <a:prstGeom prst="rect">
            <a:avLst/>
          </a:prstGeom>
        </p:spPr>
      </p:pic>
    </p:spTree>
    <p:extLst>
      <p:ext uri="{BB962C8B-B14F-4D97-AF65-F5344CB8AC3E}">
        <p14:creationId xmlns:p14="http://schemas.microsoft.com/office/powerpoint/2010/main" val="210820947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766535" y="1435355"/>
            <a:ext cx="4618264" cy="4524315"/>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R="0" lvl="0" algn="l" defTabSz="914411" rtl="0" eaLnBrk="1" fontAlgn="auto" latinLnBrk="0" hangingPunct="1">
              <a:lnSpc>
                <a:spcPct val="100000"/>
              </a:lnSpc>
              <a:spcBef>
                <a:spcPct val="0"/>
              </a:spcBef>
              <a:spcAft>
                <a:spcPts val="0"/>
              </a:spcAft>
              <a:buClrTx/>
              <a:buSzTx/>
              <a:tabLst/>
              <a:defRPr/>
            </a:pPr>
            <a:r>
              <a:rPr lang="en-US" sz="4800" dirty="0">
                <a:solidFill>
                  <a:srgbClr val="172144"/>
                </a:solidFill>
                <a:latin typeface="Calibri" panose="020F0502020204030204" pitchFamily="34" charset="0"/>
                <a:ea typeface="+mn-ea"/>
                <a:cs typeface="Calibri" panose="020F0502020204030204" pitchFamily="34" charset="0"/>
              </a:rPr>
              <a:t>Conveying importance or seriousness in other ways besides just stress</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628" y="1269999"/>
            <a:ext cx="6473372" cy="4855029"/>
          </a:xfrm>
          <a:prstGeom prst="rect">
            <a:avLst/>
          </a:prstGeom>
        </p:spPr>
      </p:pic>
    </p:spTree>
    <p:extLst>
      <p:ext uri="{BB962C8B-B14F-4D97-AF65-F5344CB8AC3E}">
        <p14:creationId xmlns:p14="http://schemas.microsoft.com/office/powerpoint/2010/main" val="361182557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380942"/>
            <a:ext cx="11142980" cy="590931"/>
          </a:xfrm>
        </p:spPr>
        <p:txBody>
          <a:bodyPr/>
          <a:lstStyle/>
          <a:p>
            <a:pPr lvl="0"/>
            <a:r>
              <a:rPr lang="en-US" sz="3600" dirty="0"/>
              <a:t>Levels of emphasis</a:t>
            </a:r>
          </a:p>
        </p:txBody>
      </p:sp>
      <p:sp>
        <p:nvSpPr>
          <p:cNvPr id="6" name="Title 1"/>
          <p:cNvSpPr txBox="1">
            <a:spLocks/>
          </p:cNvSpPr>
          <p:nvPr/>
        </p:nvSpPr>
        <p:spPr>
          <a:xfrm>
            <a:off x="868135" y="1275123"/>
            <a:ext cx="4618264" cy="5262979"/>
          </a:xfrm>
          <a:prstGeom prst="rect">
            <a:avLst/>
          </a:prstGeom>
          <a:noFill/>
        </p:spPr>
        <p:txBody>
          <a:bodyPr wrap="square" numCol="1"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R="0" lvl="0" algn="l" defTabSz="914411" rtl="0" eaLnBrk="1" fontAlgn="auto" latinLnBrk="0" hangingPunct="1">
              <a:lnSpc>
                <a:spcPct val="100000"/>
              </a:lnSpc>
              <a:spcBef>
                <a:spcPct val="0"/>
              </a:spcBef>
              <a:spcAft>
                <a:spcPts val="0"/>
              </a:spcAft>
              <a:buClrTx/>
              <a:buSzTx/>
              <a:tabLst/>
              <a:defRPr/>
            </a:pPr>
            <a:r>
              <a:rPr lang="en-US" sz="4800" dirty="0">
                <a:solidFill>
                  <a:srgbClr val="172144"/>
                </a:solidFill>
                <a:latin typeface="Calibri" panose="020F0502020204030204" pitchFamily="34" charset="0"/>
                <a:ea typeface="+mn-ea"/>
                <a:cs typeface="Calibri" panose="020F0502020204030204" pitchFamily="34" charset="0"/>
              </a:rPr>
              <a:t>Expressing your own opinions or feelings, or expressing your audiences feelings or reactions</a:t>
            </a:r>
            <a:endParaRPr kumimoji="0" lang="en-US" sz="4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542" y="971873"/>
            <a:ext cx="5566229" cy="5566229"/>
          </a:xfrm>
          <a:prstGeom prst="rect">
            <a:avLst/>
          </a:prstGeom>
        </p:spPr>
      </p:pic>
    </p:spTree>
    <p:extLst>
      <p:ext uri="{BB962C8B-B14F-4D97-AF65-F5344CB8AC3E}">
        <p14:creationId xmlns:p14="http://schemas.microsoft.com/office/powerpoint/2010/main" val="290164920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701731"/>
          </a:xfrm>
        </p:spPr>
        <p:txBody>
          <a:bodyPr/>
          <a:lstStyle/>
          <a:p>
            <a:r>
              <a:rPr lang="en-US" sz="4400" dirty="0">
                <a:latin typeface="Calibri" panose="020F0502020204030204" pitchFamily="34" charset="0"/>
                <a:cs typeface="Calibri" panose="020F0502020204030204" pitchFamily="34" charset="0"/>
              </a:rPr>
              <a:t>Intonation</a:t>
            </a:r>
            <a:endParaRPr lang="uk-UA" sz="4400" dirty="0">
              <a:latin typeface="Calibri" panose="020F0502020204030204" pitchFamily="34" charset="0"/>
              <a:cs typeface="Calibri" panose="020F0502020204030204" pitchFamily="34" charset="0"/>
            </a:endParaRPr>
          </a:p>
        </p:txBody>
      </p:sp>
      <p:sp>
        <p:nvSpPr>
          <p:cNvPr id="4" name="Rectangle 3"/>
          <p:cNvSpPr/>
          <p:nvPr/>
        </p:nvSpPr>
        <p:spPr>
          <a:xfrm>
            <a:off x="739142" y="2207126"/>
            <a:ext cx="11452858" cy="1938992"/>
          </a:xfrm>
          <a:prstGeom prst="rect">
            <a:avLst/>
          </a:prstGeom>
        </p:spPr>
        <p:txBody>
          <a:bodyPr wrap="square">
            <a:spAutoFit/>
          </a:bodyPr>
          <a:lstStyle/>
          <a:p>
            <a:pPr lvl="0"/>
            <a:r>
              <a:rPr lang="en-US" sz="6000" b="1" dirty="0">
                <a:latin typeface="Calibri" panose="020F0502020204030204" pitchFamily="34" charset="0"/>
                <a:cs typeface="Calibri" panose="020F0502020204030204" pitchFamily="34" charset="0"/>
              </a:rPr>
              <a:t>The rise and fall of the voice in speaking</a:t>
            </a:r>
          </a:p>
        </p:txBody>
      </p:sp>
    </p:spTree>
    <p:extLst>
      <p:ext uri="{BB962C8B-B14F-4D97-AF65-F5344CB8AC3E}">
        <p14:creationId xmlns:p14="http://schemas.microsoft.com/office/powerpoint/2010/main" val="402055294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13</a:t>
            </a:fld>
            <a:endParaRPr/>
          </a:p>
        </p:txBody>
      </p:sp>
      <p:pic>
        <p:nvPicPr>
          <p:cNvPr id="4" name="Picture 3"/>
          <p:cNvPicPr>
            <a:picLocks noChangeAspect="1"/>
          </p:cNvPicPr>
          <p:nvPr/>
        </p:nvPicPr>
        <p:blipFill>
          <a:blip r:embed="rId2"/>
          <a:stretch>
            <a:fillRect/>
          </a:stretch>
        </p:blipFill>
        <p:spPr>
          <a:xfrm>
            <a:off x="0" y="-28494"/>
            <a:ext cx="12197080" cy="6886493"/>
          </a:xfrm>
          <a:prstGeom prst="rect">
            <a:avLst/>
          </a:prstGeom>
        </p:spPr>
      </p:pic>
    </p:spTree>
    <p:extLst>
      <p:ext uri="{BB962C8B-B14F-4D97-AF65-F5344CB8AC3E}">
        <p14:creationId xmlns:p14="http://schemas.microsoft.com/office/powerpoint/2010/main" val="2052874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701731"/>
          </a:xfrm>
        </p:spPr>
        <p:txBody>
          <a:bodyPr/>
          <a:lstStyle/>
          <a:p>
            <a:r>
              <a:rPr lang="en-US" sz="4400" dirty="0">
                <a:latin typeface="Calibri" panose="020F0502020204030204" pitchFamily="34" charset="0"/>
                <a:cs typeface="Calibri" panose="020F0502020204030204" pitchFamily="34" charset="0"/>
              </a:rPr>
              <a:t>Intonation</a:t>
            </a:r>
            <a:endParaRPr lang="uk-UA" sz="4400" dirty="0">
              <a:latin typeface="Calibri" panose="020F0502020204030204" pitchFamily="34" charset="0"/>
              <a:cs typeface="Calibri" panose="020F0502020204030204" pitchFamily="34" charset="0"/>
            </a:endParaRPr>
          </a:p>
        </p:txBody>
      </p:sp>
      <p:sp>
        <p:nvSpPr>
          <p:cNvPr id="4" name="Rectangle 3"/>
          <p:cNvSpPr/>
          <p:nvPr/>
        </p:nvSpPr>
        <p:spPr>
          <a:xfrm>
            <a:off x="739142" y="2207126"/>
            <a:ext cx="11452858" cy="2862322"/>
          </a:xfrm>
          <a:prstGeom prst="rect">
            <a:avLst/>
          </a:prstGeom>
        </p:spPr>
        <p:txBody>
          <a:bodyPr wrap="square">
            <a:spAutoFit/>
          </a:bodyPr>
          <a:lstStyle/>
          <a:p>
            <a:pPr marL="857250" lvl="0" indent="-857250">
              <a:buFont typeface="Arial" panose="020B0604020202020204" pitchFamily="34" charset="0"/>
              <a:buChar char="•"/>
            </a:pPr>
            <a:r>
              <a:rPr lang="en-US" sz="6000" b="1" dirty="0">
                <a:latin typeface="Calibri" panose="020F0502020204030204" pitchFamily="34" charset="0"/>
                <a:cs typeface="Calibri" panose="020F0502020204030204" pitchFamily="34" charset="0"/>
              </a:rPr>
              <a:t>Two types</a:t>
            </a:r>
          </a:p>
          <a:p>
            <a:pPr marL="1314450" lvl="1" indent="-857250">
              <a:buFont typeface="Arial" panose="020B0604020202020204" pitchFamily="34" charset="0"/>
              <a:buChar char="•"/>
            </a:pPr>
            <a:r>
              <a:rPr lang="en-US" sz="6000" b="1" dirty="0">
                <a:latin typeface="Calibri" panose="020F0502020204030204" pitchFamily="34" charset="0"/>
                <a:cs typeface="Calibri" panose="020F0502020204030204" pitchFamily="34" charset="0"/>
              </a:rPr>
              <a:t>Natural</a:t>
            </a:r>
          </a:p>
          <a:p>
            <a:pPr marL="1314450" lvl="1" indent="-857250">
              <a:buFont typeface="Arial" panose="020B0604020202020204" pitchFamily="34" charset="0"/>
              <a:buChar char="•"/>
            </a:pPr>
            <a:r>
              <a:rPr lang="en-US" sz="6000" b="1" dirty="0">
                <a:latin typeface="Calibri" panose="020F0502020204030204" pitchFamily="34" charset="0"/>
                <a:cs typeface="Calibri" panose="020F0502020204030204" pitchFamily="34" charset="0"/>
              </a:rPr>
              <a:t>Intentional</a:t>
            </a:r>
          </a:p>
        </p:txBody>
      </p:sp>
    </p:spTree>
    <p:extLst>
      <p:ext uri="{BB962C8B-B14F-4D97-AF65-F5344CB8AC3E}">
        <p14:creationId xmlns:p14="http://schemas.microsoft.com/office/powerpoint/2010/main" val="111125019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701731"/>
          </a:xfrm>
        </p:spPr>
        <p:txBody>
          <a:bodyPr/>
          <a:lstStyle/>
          <a:p>
            <a:r>
              <a:rPr lang="en-US" sz="4400" dirty="0">
                <a:latin typeface="Calibri" panose="020F0502020204030204" pitchFamily="34" charset="0"/>
                <a:cs typeface="Calibri" panose="020F0502020204030204" pitchFamily="34" charset="0"/>
              </a:rPr>
              <a:t>Intentional Intonation</a:t>
            </a:r>
            <a:endParaRPr lang="uk-UA" sz="4400" dirty="0">
              <a:latin typeface="Calibri" panose="020F0502020204030204" pitchFamily="34" charset="0"/>
              <a:cs typeface="Calibri" panose="020F0502020204030204" pitchFamily="34" charset="0"/>
            </a:endParaRPr>
          </a:p>
        </p:txBody>
      </p:sp>
      <p:sp>
        <p:nvSpPr>
          <p:cNvPr id="4" name="Rectangle 3"/>
          <p:cNvSpPr/>
          <p:nvPr/>
        </p:nvSpPr>
        <p:spPr>
          <a:xfrm>
            <a:off x="1128609" y="1970059"/>
            <a:ext cx="11452858" cy="3785652"/>
          </a:xfrm>
          <a:prstGeom prst="rect">
            <a:avLst/>
          </a:prstGeom>
        </p:spPr>
        <p:txBody>
          <a:bodyPr wrap="square">
            <a:spAutoFit/>
          </a:bodyPr>
          <a:lstStyle/>
          <a:p>
            <a:pPr fontAlgn="base"/>
            <a:r>
              <a:rPr lang="en-US" sz="6000" b="1" u="sng" dirty="0">
                <a:latin typeface="Calibri" panose="020F0502020204030204" pitchFamily="34" charset="0"/>
                <a:cs typeface="Calibri" panose="020F0502020204030204" pitchFamily="34" charset="0"/>
              </a:rPr>
              <a:t>Yeah</a:t>
            </a:r>
            <a:r>
              <a:rPr lang="en-US" sz="6000" dirty="0">
                <a:latin typeface="Calibri" panose="020F0502020204030204" pitchFamily="34" charset="0"/>
                <a:cs typeface="Calibri" panose="020F0502020204030204" pitchFamily="34" charset="0"/>
              </a:rPr>
              <a:t>, </a:t>
            </a:r>
            <a:r>
              <a:rPr lang="en-US" sz="6000" b="1" u="sng" dirty="0">
                <a:latin typeface="Calibri" panose="020F0502020204030204" pitchFamily="34" charset="0"/>
                <a:cs typeface="Calibri" panose="020F0502020204030204" pitchFamily="34" charset="0"/>
              </a:rPr>
              <a:t>that’s</a:t>
            </a:r>
            <a:r>
              <a:rPr lang="en-US" sz="6000" dirty="0">
                <a:latin typeface="Calibri" panose="020F0502020204030204" pitchFamily="34" charset="0"/>
                <a:cs typeface="Calibri" panose="020F0502020204030204" pitchFamily="34" charset="0"/>
              </a:rPr>
              <a:t> </a:t>
            </a:r>
            <a:r>
              <a:rPr lang="en-US" sz="6000" b="1" u="sng" dirty="0">
                <a:latin typeface="Calibri" panose="020F0502020204030204" pitchFamily="34" charset="0"/>
                <a:cs typeface="Calibri" panose="020F0502020204030204" pitchFamily="34" charset="0"/>
              </a:rPr>
              <a:t>right</a:t>
            </a:r>
            <a:r>
              <a:rPr lang="en-US" sz="6000" dirty="0">
                <a:latin typeface="Calibri" panose="020F0502020204030204" pitchFamily="34" charset="0"/>
                <a:cs typeface="Calibri" panose="020F0502020204030204" pitchFamily="34" charset="0"/>
              </a:rPr>
              <a:t>.  = Statement</a:t>
            </a:r>
          </a:p>
          <a:p>
            <a:pPr fontAlgn="base"/>
            <a:r>
              <a:rPr lang="en-US" sz="6000" b="1" u="sng" dirty="0">
                <a:latin typeface="Calibri" panose="020F0502020204030204" pitchFamily="34" charset="0"/>
                <a:cs typeface="Calibri" panose="020F0502020204030204" pitchFamily="34" charset="0"/>
              </a:rPr>
              <a:t>Yeah</a:t>
            </a:r>
            <a:r>
              <a:rPr lang="en-US" sz="6000" dirty="0">
                <a:latin typeface="Calibri" panose="020F0502020204030204" pitchFamily="34" charset="0"/>
                <a:cs typeface="Calibri" panose="020F0502020204030204" pitchFamily="34" charset="0"/>
              </a:rPr>
              <a:t>, that’s right.   = Sarcasm</a:t>
            </a:r>
          </a:p>
          <a:p>
            <a:pPr fontAlgn="base"/>
            <a:r>
              <a:rPr lang="en-US" sz="6000" dirty="0">
                <a:latin typeface="Calibri" panose="020F0502020204030204" pitchFamily="34" charset="0"/>
                <a:cs typeface="Calibri" panose="020F0502020204030204" pitchFamily="34" charset="0"/>
              </a:rPr>
              <a:t>Yeah, that’s </a:t>
            </a:r>
            <a:r>
              <a:rPr lang="en-US" sz="6000" b="1" u="sng" dirty="0">
                <a:latin typeface="Calibri" panose="020F0502020204030204" pitchFamily="34" charset="0"/>
                <a:cs typeface="Calibri" panose="020F0502020204030204" pitchFamily="34" charset="0"/>
              </a:rPr>
              <a:t>right</a:t>
            </a:r>
            <a:r>
              <a:rPr lang="en-US" sz="6000" dirty="0">
                <a:latin typeface="Calibri" panose="020F0502020204030204" pitchFamily="34" charset="0"/>
                <a:cs typeface="Calibri" panose="020F0502020204030204" pitchFamily="34" charset="0"/>
              </a:rPr>
              <a:t>?  = Question</a:t>
            </a:r>
          </a:p>
          <a:p>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366948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4154984"/>
          </a:xfrm>
          <a:prstGeom prst="rect">
            <a:avLst/>
          </a:prstGeom>
        </p:spPr>
        <p:txBody>
          <a:bodyPr wrap="square">
            <a:spAutoFit/>
          </a:bodyPr>
          <a:lstStyle/>
          <a:p>
            <a:pPr marL="571500" lvl="0" indent="-571500">
              <a:buFont typeface="Arial" panose="020B0604020202020204" pitchFamily="34" charset="0"/>
              <a:buChar char="•"/>
              <a:defRPr/>
            </a:pPr>
            <a:r>
              <a:rPr lang="en-US" sz="4400" b="1" dirty="0">
                <a:latin typeface="Calibri" panose="020F0502020204030204" pitchFamily="34" charset="0"/>
                <a:cs typeface="Calibri" panose="020F0502020204030204" pitchFamily="34" charset="0"/>
              </a:rPr>
              <a:t>Work with a partner</a:t>
            </a:r>
          </a:p>
          <a:p>
            <a:pPr marL="1028700" lvl="1" indent="-571500">
              <a:buFont typeface="Arial" panose="020B0604020202020204" pitchFamily="34" charset="0"/>
              <a:buChar char="•"/>
              <a:defRPr/>
            </a:pPr>
            <a:r>
              <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Identify what words/phrases are more deserving of emphasis than the others</a:t>
            </a:r>
          </a:p>
          <a:p>
            <a:pPr marL="1028700" lvl="1" indent="-571500">
              <a:buFont typeface="Arial" panose="020B0604020202020204" pitchFamily="34" charset="0"/>
              <a:buChar char="•"/>
              <a:defRPr/>
            </a:pPr>
            <a:r>
              <a:rPr lang="en-US" sz="4400" b="1" dirty="0">
                <a:latin typeface="Calibri" panose="020F0502020204030204" pitchFamily="34" charset="0"/>
                <a:cs typeface="Calibri" panose="020F0502020204030204" pitchFamily="34" charset="0"/>
              </a:rPr>
              <a:t>Decide on how you might emphasize these words to convey more meaning</a:t>
            </a:r>
          </a:p>
          <a:p>
            <a:pPr marL="1028700" lvl="1" indent="-571500">
              <a:buFont typeface="Arial" panose="020B0604020202020204" pitchFamily="34" charset="0"/>
              <a:buChar char="•"/>
              <a:defRPr/>
            </a:pPr>
            <a:r>
              <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Be</a:t>
            </a:r>
            <a:r>
              <a:rPr kumimoji="0" lang="en-US" sz="4400" b="1" i="0" u="none" strike="noStrike" kern="1200" cap="none" spc="0" normalizeH="0" noProof="0" dirty="0">
                <a:ln>
                  <a:noFill/>
                </a:ln>
                <a:effectLst/>
                <a:uLnTx/>
                <a:uFillTx/>
                <a:latin typeface="Calibri" panose="020F0502020204030204" pitchFamily="34" charset="0"/>
                <a:cs typeface="Calibri" panose="020F0502020204030204" pitchFamily="34" charset="0"/>
              </a:rPr>
              <a:t> emotionally ready to perform</a:t>
            </a:r>
            <a:endParaRPr kumimoji="0" lang="en-US" sz="4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23826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3139321"/>
          </a:xfrm>
          <a:prstGeom prst="rect">
            <a:avLst/>
          </a:prstGeom>
        </p:spPr>
        <p:txBody>
          <a:bodyPr wrap="square">
            <a:spAutoFit/>
          </a:bodyPr>
          <a:lstStyle/>
          <a:p>
            <a:pPr lvl="0"/>
            <a:r>
              <a:rPr lang="en-US" sz="6600" b="1" dirty="0">
                <a:latin typeface="Calibri" panose="020F0502020204030204" pitchFamily="34" charset="0"/>
                <a:cs typeface="Calibri" panose="020F0502020204030204" pitchFamily="34" charset="0"/>
              </a:rPr>
              <a:t>The entire world can take enormous pride in these historic achievements</a:t>
            </a:r>
          </a:p>
        </p:txBody>
      </p:sp>
    </p:spTree>
    <p:extLst>
      <p:ext uri="{BB962C8B-B14F-4D97-AF65-F5344CB8AC3E}">
        <p14:creationId xmlns:p14="http://schemas.microsoft.com/office/powerpoint/2010/main" val="103708359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2123658"/>
          </a:xfrm>
          <a:prstGeom prst="rect">
            <a:avLst/>
          </a:prstGeom>
        </p:spPr>
        <p:txBody>
          <a:bodyPr wrap="square">
            <a:spAutoFit/>
          </a:bodyPr>
          <a:lstStyle/>
          <a:p>
            <a:pPr lvl="0"/>
            <a:r>
              <a:rPr lang="en-US" sz="6600" b="1" dirty="0">
                <a:latin typeface="Calibri" panose="020F0502020204030204" pitchFamily="34" charset="0"/>
                <a:cs typeface="Calibri" panose="020F0502020204030204" pitchFamily="34" charset="0"/>
              </a:rPr>
              <a:t>We can break the cycle of poverty</a:t>
            </a:r>
          </a:p>
        </p:txBody>
      </p:sp>
    </p:spTree>
    <p:extLst>
      <p:ext uri="{BB962C8B-B14F-4D97-AF65-F5344CB8AC3E}">
        <p14:creationId xmlns:p14="http://schemas.microsoft.com/office/powerpoint/2010/main" val="71955199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5170646"/>
          </a:xfrm>
          <a:prstGeom prst="rect">
            <a:avLst/>
          </a:prstGeom>
        </p:spPr>
        <p:txBody>
          <a:bodyPr wrap="square">
            <a:spAutoFit/>
          </a:bodyPr>
          <a:lstStyle/>
          <a:p>
            <a:pPr lvl="0"/>
            <a:r>
              <a:rPr lang="en-US" sz="6600" b="1" dirty="0">
                <a:latin typeface="Calibri" panose="020F0502020204030204" pitchFamily="34" charset="0"/>
                <a:cs typeface="Calibri" panose="020F0502020204030204" pitchFamily="34" charset="0"/>
              </a:rPr>
              <a:t>Despite the cruelties of our world and the ravages of disease, millions of lives can be saved if we are focused, and if we work together</a:t>
            </a:r>
          </a:p>
        </p:txBody>
      </p:sp>
    </p:spTree>
    <p:extLst>
      <p:ext uri="{BB962C8B-B14F-4D97-AF65-F5344CB8AC3E}">
        <p14:creationId xmlns:p14="http://schemas.microsoft.com/office/powerpoint/2010/main" val="321524122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26365" y="1663993"/>
            <a:ext cx="11452858" cy="3139321"/>
          </a:xfrm>
          <a:prstGeom prst="rect">
            <a:avLst/>
          </a:prstGeom>
        </p:spPr>
        <p:txBody>
          <a:bodyPr wrap="square">
            <a:spAutoFit/>
          </a:bodyPr>
          <a:lstStyle/>
          <a:p>
            <a:pPr lvl="0"/>
            <a:r>
              <a:rPr lang="en-US" sz="6600" b="1" dirty="0">
                <a:latin typeface="Calibri" panose="020F0502020204030204" pitchFamily="34" charset="0"/>
                <a:cs typeface="Calibri" panose="020F0502020204030204" pitchFamily="34" charset="0"/>
              </a:rPr>
              <a:t>And yet, we are also here today because we understand that our work is nowhere near done</a:t>
            </a:r>
          </a:p>
        </p:txBody>
      </p:sp>
    </p:spTree>
    <p:extLst>
      <p:ext uri="{BB962C8B-B14F-4D97-AF65-F5344CB8AC3E}">
        <p14:creationId xmlns:p14="http://schemas.microsoft.com/office/powerpoint/2010/main" val="192196283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Task 3</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94099" y="1055660"/>
            <a:ext cx="11452858" cy="4708981"/>
          </a:xfrm>
          <a:prstGeom prst="rect">
            <a:avLst/>
          </a:prstGeom>
        </p:spPr>
        <p:txBody>
          <a:bodyPr wrap="square">
            <a:spAutoFit/>
          </a:bodyPr>
          <a:lstStyle/>
          <a:p>
            <a:pPr lvl="0"/>
            <a:r>
              <a:rPr lang="en-US" sz="6000" b="1" dirty="0">
                <a:latin typeface="Calibri" panose="020F0502020204030204" pitchFamily="34" charset="0"/>
                <a:cs typeface="Calibri" panose="020F0502020204030204" pitchFamily="34" charset="0"/>
              </a:rPr>
              <a:t>The wealthiest and most powerful in our societies oftentimes like to keep things as they are, and they often have disproportionate political influences</a:t>
            </a:r>
          </a:p>
        </p:txBody>
      </p:sp>
    </p:spTree>
    <p:extLst>
      <p:ext uri="{BB962C8B-B14F-4D97-AF65-F5344CB8AC3E}">
        <p14:creationId xmlns:p14="http://schemas.microsoft.com/office/powerpoint/2010/main" val="187409427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Mark up your script and then practice reading it aloud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1832" y="1766860"/>
            <a:ext cx="11452858" cy="1569660"/>
          </a:xfrm>
          <a:prstGeom prst="rect">
            <a:avLst/>
          </a:prstGeom>
        </p:spPr>
        <p:txBody>
          <a:bodyPr wrap="square">
            <a:spAutoFit/>
          </a:bodyPr>
          <a:lstStyle/>
          <a:p>
            <a:pPr marL="685800" lvl="0" indent="-685800">
              <a:buFont typeface="Arial" panose="020B0604020202020204" pitchFamily="34" charset="0"/>
              <a:buChar char="•"/>
            </a:pPr>
            <a:r>
              <a:rPr lang="en-US" sz="4800" b="1" dirty="0">
                <a:latin typeface="Calibri" panose="020F0502020204030204" pitchFamily="34" charset="0"/>
                <a:cs typeface="Calibri" panose="020F0502020204030204" pitchFamily="34" charset="0"/>
              </a:rPr>
              <a:t>If you have a script, you can write in your performance</a:t>
            </a:r>
          </a:p>
        </p:txBody>
      </p:sp>
    </p:spTree>
    <p:extLst>
      <p:ext uri="{BB962C8B-B14F-4D97-AF65-F5344CB8AC3E}">
        <p14:creationId xmlns:p14="http://schemas.microsoft.com/office/powerpoint/2010/main" val="420203493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Mark up your script and then practice reading it aloud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1832" y="1529793"/>
            <a:ext cx="11452858" cy="4524315"/>
          </a:xfrm>
          <a:prstGeom prst="rect">
            <a:avLst/>
          </a:prstGeom>
        </p:spPr>
        <p:txBody>
          <a:bodyPr wrap="square">
            <a:spAutoFit/>
          </a:bodyPr>
          <a:lstStyle/>
          <a:p>
            <a:pPr lvl="0"/>
            <a:r>
              <a:rPr lang="en-US" sz="4800" dirty="0">
                <a:latin typeface="Calibri" panose="020F0502020204030204" pitchFamily="34" charset="0"/>
                <a:cs typeface="Calibri" panose="020F0502020204030204" pitchFamily="34" charset="0"/>
              </a:rPr>
              <a:t>First of all thank you very much for coming here today. My name’s Kevin Kau and I am currently doing research into psycholinguistics at National Taiwan University. I’d like to show you what I think are some incredible results that I got while…</a:t>
            </a:r>
          </a:p>
        </p:txBody>
      </p:sp>
    </p:spTree>
    <p:extLst>
      <p:ext uri="{BB962C8B-B14F-4D97-AF65-F5344CB8AC3E}">
        <p14:creationId xmlns:p14="http://schemas.microsoft.com/office/powerpoint/2010/main" val="356307527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14</a:t>
            </a:fld>
            <a:endParaRPr/>
          </a:p>
        </p:txBody>
      </p:sp>
      <p:pic>
        <p:nvPicPr>
          <p:cNvPr id="5" name="Picture 4"/>
          <p:cNvPicPr>
            <a:picLocks noChangeAspect="1"/>
          </p:cNvPicPr>
          <p:nvPr/>
        </p:nvPicPr>
        <p:blipFill>
          <a:blip r:embed="rId2"/>
          <a:stretch>
            <a:fillRect/>
          </a:stretch>
        </p:blipFill>
        <p:spPr>
          <a:xfrm>
            <a:off x="0" y="0"/>
            <a:ext cx="12192000" cy="6866759"/>
          </a:xfrm>
          <a:prstGeom prst="rect">
            <a:avLst/>
          </a:prstGeom>
        </p:spPr>
      </p:pic>
    </p:spTree>
    <p:extLst>
      <p:ext uri="{BB962C8B-B14F-4D97-AF65-F5344CB8AC3E}">
        <p14:creationId xmlns:p14="http://schemas.microsoft.com/office/powerpoint/2010/main" val="77582304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Mark up your script and then practice reading it aloud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95698" y="1258860"/>
            <a:ext cx="11452858" cy="5262979"/>
          </a:xfrm>
          <a:prstGeom prst="rect">
            <a:avLst/>
          </a:prstGeom>
        </p:spPr>
        <p:txBody>
          <a:bodyPr wrap="square">
            <a:spAutoFit/>
          </a:bodyPr>
          <a:lstStyle/>
          <a:p>
            <a:pPr lvl="0"/>
            <a:r>
              <a:rPr lang="en-US" sz="4800" b="1" dirty="0">
                <a:latin typeface="Calibri" panose="020F0502020204030204" pitchFamily="34" charset="0"/>
                <a:cs typeface="Calibri" panose="020F0502020204030204" pitchFamily="34" charset="0"/>
              </a:rPr>
              <a:t>First</a:t>
            </a:r>
            <a:r>
              <a:rPr lang="en-US" sz="4800" dirty="0">
                <a:latin typeface="Calibri" panose="020F0502020204030204" pitchFamily="34" charset="0"/>
                <a:cs typeface="Calibri" panose="020F0502020204030204" pitchFamily="34" charset="0"/>
              </a:rPr>
              <a:t> of all  </a:t>
            </a:r>
            <a:r>
              <a:rPr lang="en-US" sz="4800" dirty="0">
                <a:solidFill>
                  <a:srgbClr val="FF0000"/>
                </a:solidFill>
                <a:latin typeface="Calibri" panose="020F0502020204030204" pitchFamily="34" charset="0"/>
                <a:cs typeface="Calibri" panose="020F0502020204030204" pitchFamily="34" charset="0"/>
              </a:rPr>
              <a:t>/</a:t>
            </a:r>
            <a:r>
              <a:rPr lang="en-US" sz="4800" dirty="0">
                <a:latin typeface="Calibri" panose="020F0502020204030204" pitchFamily="34" charset="0"/>
                <a:cs typeface="Calibri" panose="020F0502020204030204" pitchFamily="34" charset="0"/>
              </a:rPr>
              <a:t> thank you </a:t>
            </a:r>
            <a:r>
              <a:rPr lang="en-US" sz="4800" b="1" dirty="0">
                <a:latin typeface="Calibri" panose="020F0502020204030204" pitchFamily="34" charset="0"/>
                <a:cs typeface="Calibri" panose="020F0502020204030204" pitchFamily="34" charset="0"/>
              </a:rPr>
              <a:t>very</a:t>
            </a:r>
            <a:r>
              <a:rPr lang="en-US" sz="4800" dirty="0">
                <a:latin typeface="Calibri" panose="020F0502020204030204" pitchFamily="34" charset="0"/>
                <a:cs typeface="Calibri" panose="020F0502020204030204" pitchFamily="34" charset="0"/>
              </a:rPr>
              <a:t> much for coming here today. My name’s </a:t>
            </a:r>
            <a:r>
              <a:rPr lang="en-US" sz="4800" b="1" dirty="0">
                <a:latin typeface="Calibri" panose="020F0502020204030204" pitchFamily="34" charset="0"/>
                <a:cs typeface="Calibri" panose="020F0502020204030204" pitchFamily="34" charset="0"/>
              </a:rPr>
              <a:t>Kevin Kau</a:t>
            </a:r>
            <a:r>
              <a:rPr lang="en-US" sz="4800" dirty="0">
                <a:latin typeface="Calibri" panose="020F0502020204030204" pitchFamily="34" charset="0"/>
                <a:cs typeface="Calibri" panose="020F0502020204030204" pitchFamily="34" charset="0"/>
              </a:rPr>
              <a:t> , </a:t>
            </a:r>
            <a:r>
              <a:rPr lang="en-US" sz="4800" dirty="0">
                <a:solidFill>
                  <a:srgbClr val="FF0000"/>
                </a:solidFill>
                <a:latin typeface="Calibri" panose="020F0502020204030204" pitchFamily="34" charset="0"/>
                <a:cs typeface="Calibri" panose="020F0502020204030204" pitchFamily="34" charset="0"/>
              </a:rPr>
              <a:t>/ </a:t>
            </a:r>
            <a:r>
              <a:rPr lang="en-US" sz="4800" dirty="0">
                <a:latin typeface="Calibri" panose="020F0502020204030204" pitchFamily="34" charset="0"/>
                <a:cs typeface="Calibri" panose="020F0502020204030204" pitchFamily="34" charset="0"/>
              </a:rPr>
              <a:t>and I am </a:t>
            </a:r>
            <a:r>
              <a:rPr lang="en-US" sz="4800" u="sng" dirty="0">
                <a:latin typeface="Calibri" panose="020F0502020204030204" pitchFamily="34" charset="0"/>
                <a:cs typeface="Calibri" panose="020F0502020204030204" pitchFamily="34" charset="0"/>
              </a:rPr>
              <a:t>cur</a:t>
            </a:r>
            <a:r>
              <a:rPr lang="en-US" sz="4800" dirty="0">
                <a:latin typeface="Calibri" panose="020F0502020204030204" pitchFamily="34" charset="0"/>
                <a:cs typeface="Calibri" panose="020F0502020204030204" pitchFamily="34" charset="0"/>
              </a:rPr>
              <a:t>rently doing </a:t>
            </a:r>
            <a:r>
              <a:rPr lang="en-US" sz="4800" u="sng" dirty="0">
                <a:latin typeface="Calibri" panose="020F0502020204030204" pitchFamily="34" charset="0"/>
                <a:cs typeface="Calibri" panose="020F0502020204030204" pitchFamily="34" charset="0"/>
              </a:rPr>
              <a:t>re</a:t>
            </a:r>
            <a:r>
              <a:rPr lang="en-US" sz="4800" dirty="0">
                <a:latin typeface="Calibri" panose="020F0502020204030204" pitchFamily="34" charset="0"/>
                <a:cs typeface="Calibri" panose="020F0502020204030204" pitchFamily="34" charset="0"/>
              </a:rPr>
              <a:t>search into </a:t>
            </a:r>
            <a:r>
              <a:rPr lang="en-US" sz="4800" u="sng" dirty="0">
                <a:latin typeface="Calibri" panose="020F0502020204030204" pitchFamily="34" charset="0"/>
                <a:cs typeface="Calibri" panose="020F0502020204030204" pitchFamily="34" charset="0"/>
              </a:rPr>
              <a:t>psy</a:t>
            </a:r>
            <a:r>
              <a:rPr lang="en-US" sz="4800" dirty="0">
                <a:latin typeface="Calibri" panose="020F0502020204030204" pitchFamily="34" charset="0"/>
                <a:cs typeface="Calibri" panose="020F0502020204030204" pitchFamily="34" charset="0"/>
              </a:rPr>
              <a:t>choling</a:t>
            </a:r>
            <a:r>
              <a:rPr lang="en-US" sz="4800" u="sng" dirty="0">
                <a:latin typeface="Calibri" panose="020F0502020204030204" pitchFamily="34" charset="0"/>
                <a:cs typeface="Calibri" panose="020F0502020204030204" pitchFamily="34" charset="0"/>
              </a:rPr>
              <a:t>uis</a:t>
            </a:r>
            <a:r>
              <a:rPr lang="en-US" sz="4800" dirty="0">
                <a:latin typeface="Calibri" panose="020F0502020204030204" pitchFamily="34" charset="0"/>
                <a:cs typeface="Calibri" panose="020F0502020204030204" pitchFamily="34" charset="0"/>
              </a:rPr>
              <a:t>tics at [</a:t>
            </a:r>
            <a:r>
              <a:rPr lang="en-US" sz="4800" dirty="0" err="1">
                <a:latin typeface="Calibri" panose="020F0502020204030204" pitchFamily="34" charset="0"/>
                <a:cs typeface="Calibri" panose="020F0502020204030204" pitchFamily="34" charset="0"/>
              </a:rPr>
              <a:t>sy</a:t>
            </a:r>
            <a:r>
              <a:rPr lang="en-US" sz="4800" dirty="0">
                <a:latin typeface="Calibri" panose="020F0502020204030204" pitchFamily="34" charset="0"/>
                <a:cs typeface="Calibri" panose="020F0502020204030204" pitchFamily="34" charset="0"/>
              </a:rPr>
              <a:t>/my] </a:t>
            </a:r>
            <a:r>
              <a:rPr lang="en-US" sz="4800" b="1" dirty="0">
                <a:latin typeface="Calibri" panose="020F0502020204030204" pitchFamily="34" charset="0"/>
                <a:cs typeface="Calibri" panose="020F0502020204030204" pitchFamily="34" charset="0"/>
              </a:rPr>
              <a:t>National</a:t>
            </a:r>
            <a:r>
              <a:rPr lang="en-US" sz="4800" dirty="0">
                <a:latin typeface="Calibri" panose="020F0502020204030204" pitchFamily="34" charset="0"/>
                <a:cs typeface="Calibri" panose="020F0502020204030204" pitchFamily="34" charset="0"/>
              </a:rPr>
              <a:t> </a:t>
            </a:r>
            <a:r>
              <a:rPr lang="en-US" sz="4800" b="1" dirty="0">
                <a:latin typeface="Calibri" panose="020F0502020204030204" pitchFamily="34" charset="0"/>
                <a:cs typeface="Calibri" panose="020F0502020204030204" pitchFamily="34" charset="0"/>
              </a:rPr>
              <a:t>Taiwan</a:t>
            </a:r>
            <a:r>
              <a:rPr lang="en-US" sz="4800" dirty="0">
                <a:latin typeface="Calibri" panose="020F0502020204030204" pitchFamily="34" charset="0"/>
                <a:cs typeface="Calibri" panose="020F0502020204030204" pitchFamily="34" charset="0"/>
              </a:rPr>
              <a:t> Uni</a:t>
            </a:r>
            <a:r>
              <a:rPr lang="en-US" sz="4800" u="sng" dirty="0">
                <a:latin typeface="Calibri" panose="020F0502020204030204" pitchFamily="34" charset="0"/>
                <a:cs typeface="Calibri" panose="020F0502020204030204" pitchFamily="34" charset="0"/>
              </a:rPr>
              <a:t>ver</a:t>
            </a:r>
            <a:r>
              <a:rPr lang="en-US" sz="4800" dirty="0">
                <a:latin typeface="Calibri" panose="020F0502020204030204" pitchFamily="34" charset="0"/>
                <a:cs typeface="Calibri" panose="020F0502020204030204" pitchFamily="34" charset="0"/>
              </a:rPr>
              <a:t>sity. </a:t>
            </a:r>
            <a:r>
              <a:rPr lang="en-US" sz="4800" dirty="0">
                <a:solidFill>
                  <a:srgbClr val="FF0000"/>
                </a:solidFill>
                <a:latin typeface="Calibri" panose="020F0502020204030204" pitchFamily="34" charset="0"/>
                <a:cs typeface="Calibri" panose="020F0502020204030204" pitchFamily="34" charset="0"/>
              </a:rPr>
              <a:t>/ /</a:t>
            </a:r>
            <a:r>
              <a:rPr lang="en-US" sz="4800" dirty="0">
                <a:latin typeface="Calibri" panose="020F0502020204030204" pitchFamily="34" charset="0"/>
                <a:cs typeface="Calibri" panose="020F0502020204030204" pitchFamily="34" charset="0"/>
              </a:rPr>
              <a:t> I’d like to show you </a:t>
            </a:r>
            <a:r>
              <a:rPr lang="en-US" sz="4800" dirty="0">
                <a:solidFill>
                  <a:srgbClr val="FF0000"/>
                </a:solidFill>
                <a:latin typeface="Calibri" panose="020F0502020204030204" pitchFamily="34" charset="0"/>
                <a:cs typeface="Calibri" panose="020F0502020204030204" pitchFamily="34" charset="0"/>
              </a:rPr>
              <a:t>/</a:t>
            </a:r>
            <a:r>
              <a:rPr lang="en-US" sz="4800" dirty="0">
                <a:latin typeface="Calibri" panose="020F0502020204030204" pitchFamily="34" charset="0"/>
                <a:cs typeface="Calibri" panose="020F0502020204030204" pitchFamily="34" charset="0"/>
              </a:rPr>
              <a:t> what </a:t>
            </a:r>
            <a:r>
              <a:rPr lang="en-US" sz="4800" b="1" dirty="0">
                <a:latin typeface="Calibri" panose="020F0502020204030204" pitchFamily="34" charset="0"/>
                <a:cs typeface="Calibri" panose="020F0502020204030204" pitchFamily="34" charset="0"/>
              </a:rPr>
              <a:t>I</a:t>
            </a:r>
            <a:r>
              <a:rPr lang="en-US" sz="4800" dirty="0">
                <a:latin typeface="Calibri" panose="020F0502020204030204" pitchFamily="34" charset="0"/>
                <a:cs typeface="Calibri" panose="020F0502020204030204" pitchFamily="34" charset="0"/>
              </a:rPr>
              <a:t> think </a:t>
            </a:r>
            <a:r>
              <a:rPr lang="en-US" sz="4800" dirty="0">
                <a:solidFill>
                  <a:srgbClr val="FF0000"/>
                </a:solidFill>
                <a:latin typeface="Calibri" panose="020F0502020204030204" pitchFamily="34" charset="0"/>
                <a:cs typeface="Calibri" panose="020F0502020204030204" pitchFamily="34" charset="0"/>
              </a:rPr>
              <a:t>/</a:t>
            </a:r>
            <a:r>
              <a:rPr lang="en-US" sz="4800" dirty="0">
                <a:latin typeface="Calibri" panose="020F0502020204030204" pitchFamily="34" charset="0"/>
                <a:cs typeface="Calibri" panose="020F0502020204030204" pitchFamily="34" charset="0"/>
              </a:rPr>
              <a:t> are some INCREDIBLE re</a:t>
            </a:r>
            <a:r>
              <a:rPr lang="en-US" sz="4800" u="sng" dirty="0">
                <a:latin typeface="Calibri" panose="020F0502020204030204" pitchFamily="34" charset="0"/>
                <a:cs typeface="Calibri" panose="020F0502020204030204" pitchFamily="34" charset="0"/>
              </a:rPr>
              <a:t>sults</a:t>
            </a:r>
            <a:r>
              <a:rPr lang="en-US" sz="4800" dirty="0">
                <a:latin typeface="Calibri" panose="020F0502020204030204" pitchFamily="34" charset="0"/>
                <a:cs typeface="Calibri" panose="020F0502020204030204" pitchFamily="34" charset="0"/>
              </a:rPr>
              <a:t> that I got while…</a:t>
            </a:r>
          </a:p>
        </p:txBody>
      </p:sp>
    </p:spTree>
    <p:extLst>
      <p:ext uri="{BB962C8B-B14F-4D97-AF65-F5344CB8AC3E}">
        <p14:creationId xmlns:p14="http://schemas.microsoft.com/office/powerpoint/2010/main" val="188920121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Mark up your script and then practice reading it aloud</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394098" y="2681260"/>
            <a:ext cx="11452858" cy="2554545"/>
          </a:xfrm>
          <a:prstGeom prst="rect">
            <a:avLst/>
          </a:prstGeom>
        </p:spPr>
        <p:txBody>
          <a:bodyPr wrap="square">
            <a:spAutoFit/>
          </a:bodyPr>
          <a:lstStyle/>
          <a:p>
            <a:pPr lvl="0"/>
            <a:r>
              <a:rPr lang="en-US" sz="3200" b="1" dirty="0">
                <a:latin typeface="Calibri" panose="020F0502020204030204" pitchFamily="34" charset="0"/>
                <a:cs typeface="Calibri" panose="020F0502020204030204" pitchFamily="34" charset="0"/>
              </a:rPr>
              <a:t>First</a:t>
            </a:r>
            <a:r>
              <a:rPr lang="en-US" sz="3200" dirty="0">
                <a:latin typeface="Calibri" panose="020F0502020204030204" pitchFamily="34" charset="0"/>
                <a:cs typeface="Calibri" panose="020F0502020204030204" pitchFamily="34" charset="0"/>
              </a:rPr>
              <a:t> of all  </a:t>
            </a:r>
            <a:r>
              <a:rPr lang="en-US" sz="3200" dirty="0">
                <a:solidFill>
                  <a:srgbClr val="FF0000"/>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thank you </a:t>
            </a:r>
            <a:r>
              <a:rPr lang="en-US" sz="3200" b="1" dirty="0">
                <a:latin typeface="Calibri" panose="020F0502020204030204" pitchFamily="34" charset="0"/>
                <a:cs typeface="Calibri" panose="020F0502020204030204" pitchFamily="34" charset="0"/>
              </a:rPr>
              <a:t>very</a:t>
            </a:r>
            <a:r>
              <a:rPr lang="en-US" sz="3200" dirty="0">
                <a:latin typeface="Calibri" panose="020F0502020204030204" pitchFamily="34" charset="0"/>
                <a:cs typeface="Calibri" panose="020F0502020204030204" pitchFamily="34" charset="0"/>
              </a:rPr>
              <a:t> much for coming here today. My name’s </a:t>
            </a:r>
            <a:r>
              <a:rPr lang="en-US" sz="3200" b="1" dirty="0">
                <a:latin typeface="Calibri" panose="020F0502020204030204" pitchFamily="34" charset="0"/>
                <a:cs typeface="Calibri" panose="020F0502020204030204" pitchFamily="34" charset="0"/>
              </a:rPr>
              <a:t>Kevin Kau</a:t>
            </a:r>
            <a:r>
              <a:rPr lang="en-US" sz="3200" dirty="0">
                <a:latin typeface="Calibri" panose="020F0502020204030204" pitchFamily="34" charset="0"/>
                <a:cs typeface="Calibri" panose="020F0502020204030204" pitchFamily="34" charset="0"/>
              </a:rPr>
              <a:t> , </a:t>
            </a:r>
            <a:r>
              <a:rPr lang="en-US" sz="3200" dirty="0">
                <a:solidFill>
                  <a:srgbClr val="FF0000"/>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and I am </a:t>
            </a:r>
            <a:r>
              <a:rPr lang="en-US" sz="3200" u="sng" dirty="0">
                <a:latin typeface="Calibri" panose="020F0502020204030204" pitchFamily="34" charset="0"/>
                <a:cs typeface="Calibri" panose="020F0502020204030204" pitchFamily="34" charset="0"/>
              </a:rPr>
              <a:t>cur</a:t>
            </a:r>
            <a:r>
              <a:rPr lang="en-US" sz="3200" dirty="0">
                <a:latin typeface="Calibri" panose="020F0502020204030204" pitchFamily="34" charset="0"/>
                <a:cs typeface="Calibri" panose="020F0502020204030204" pitchFamily="34" charset="0"/>
              </a:rPr>
              <a:t>rently doing </a:t>
            </a:r>
            <a:r>
              <a:rPr lang="en-US" sz="3200" u="sng" dirty="0">
                <a:latin typeface="Calibri" panose="020F0502020204030204" pitchFamily="34" charset="0"/>
                <a:cs typeface="Calibri" panose="020F0502020204030204" pitchFamily="34" charset="0"/>
              </a:rPr>
              <a:t>re</a:t>
            </a:r>
            <a:r>
              <a:rPr lang="en-US" sz="3200" dirty="0">
                <a:latin typeface="Calibri" panose="020F0502020204030204" pitchFamily="34" charset="0"/>
                <a:cs typeface="Calibri" panose="020F0502020204030204" pitchFamily="34" charset="0"/>
              </a:rPr>
              <a:t>search into </a:t>
            </a:r>
            <a:r>
              <a:rPr lang="en-US" sz="3200" u="sng" dirty="0">
                <a:latin typeface="Calibri" panose="020F0502020204030204" pitchFamily="34" charset="0"/>
                <a:cs typeface="Calibri" panose="020F0502020204030204" pitchFamily="34" charset="0"/>
              </a:rPr>
              <a:t>psy</a:t>
            </a:r>
            <a:r>
              <a:rPr lang="en-US" sz="3200" dirty="0">
                <a:latin typeface="Calibri" panose="020F0502020204030204" pitchFamily="34" charset="0"/>
                <a:cs typeface="Calibri" panose="020F0502020204030204" pitchFamily="34" charset="0"/>
              </a:rPr>
              <a:t>choling</a:t>
            </a:r>
            <a:r>
              <a:rPr lang="en-US" sz="3200" u="sng" dirty="0">
                <a:latin typeface="Calibri" panose="020F0502020204030204" pitchFamily="34" charset="0"/>
                <a:cs typeface="Calibri" panose="020F0502020204030204" pitchFamily="34" charset="0"/>
              </a:rPr>
              <a:t>uis</a:t>
            </a:r>
            <a:r>
              <a:rPr lang="en-US" sz="3200" dirty="0">
                <a:latin typeface="Calibri" panose="020F0502020204030204" pitchFamily="34" charset="0"/>
                <a:cs typeface="Calibri" panose="020F0502020204030204" pitchFamily="34" charset="0"/>
              </a:rPr>
              <a:t>tics[</a:t>
            </a:r>
            <a:r>
              <a:rPr lang="en-US" sz="3200" dirty="0" err="1">
                <a:latin typeface="Calibri" panose="020F0502020204030204" pitchFamily="34" charset="0"/>
                <a:cs typeface="Calibri" panose="020F0502020204030204" pitchFamily="34" charset="0"/>
              </a:rPr>
              <a:t>sy</a:t>
            </a:r>
            <a:r>
              <a:rPr lang="en-US" sz="3200" dirty="0">
                <a:latin typeface="Calibri" panose="020F0502020204030204" pitchFamily="34" charset="0"/>
                <a:cs typeface="Calibri" panose="020F0502020204030204" pitchFamily="34" charset="0"/>
              </a:rPr>
              <a:t>/my]  at </a:t>
            </a:r>
            <a:r>
              <a:rPr lang="en-US" sz="3200" b="1" dirty="0">
                <a:latin typeface="Calibri" panose="020F0502020204030204" pitchFamily="34" charset="0"/>
                <a:cs typeface="Calibri" panose="020F0502020204030204" pitchFamily="34" charset="0"/>
              </a:rPr>
              <a:t>National</a:t>
            </a:r>
            <a:r>
              <a:rPr lang="en-US" sz="3200"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Taiwan</a:t>
            </a:r>
            <a:r>
              <a:rPr lang="en-US" sz="3200" dirty="0">
                <a:latin typeface="Calibri" panose="020F0502020204030204" pitchFamily="34" charset="0"/>
                <a:cs typeface="Calibri" panose="020F0502020204030204" pitchFamily="34" charset="0"/>
              </a:rPr>
              <a:t> Uni</a:t>
            </a:r>
            <a:r>
              <a:rPr lang="en-US" sz="3200" u="sng" dirty="0">
                <a:latin typeface="Calibri" panose="020F0502020204030204" pitchFamily="34" charset="0"/>
                <a:cs typeface="Calibri" panose="020F0502020204030204" pitchFamily="34" charset="0"/>
              </a:rPr>
              <a:t>ver</a:t>
            </a:r>
            <a:r>
              <a:rPr lang="en-US" sz="3200" dirty="0">
                <a:latin typeface="Calibri" panose="020F0502020204030204" pitchFamily="34" charset="0"/>
                <a:cs typeface="Calibri" panose="020F0502020204030204" pitchFamily="34" charset="0"/>
              </a:rPr>
              <a:t>sity. </a:t>
            </a:r>
            <a:r>
              <a:rPr lang="en-US" sz="3200" dirty="0">
                <a:solidFill>
                  <a:srgbClr val="FF0000"/>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I’d like to show you </a:t>
            </a:r>
            <a:r>
              <a:rPr lang="en-US" sz="3200" dirty="0">
                <a:solidFill>
                  <a:srgbClr val="FF0000"/>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what </a:t>
            </a:r>
            <a:r>
              <a:rPr lang="en-US" sz="3200" b="1" dirty="0">
                <a:latin typeface="Calibri" panose="020F0502020204030204" pitchFamily="34" charset="0"/>
                <a:cs typeface="Calibri" panose="020F0502020204030204" pitchFamily="34" charset="0"/>
              </a:rPr>
              <a:t>I</a:t>
            </a:r>
            <a:r>
              <a:rPr lang="en-US" sz="3200" dirty="0">
                <a:latin typeface="Calibri" panose="020F0502020204030204" pitchFamily="34" charset="0"/>
                <a:cs typeface="Calibri" panose="020F0502020204030204" pitchFamily="34" charset="0"/>
              </a:rPr>
              <a:t> think </a:t>
            </a:r>
            <a:r>
              <a:rPr lang="en-US" sz="3200" dirty="0">
                <a:solidFill>
                  <a:srgbClr val="FF0000"/>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are some </a:t>
            </a:r>
            <a:r>
              <a:rPr lang="en-US" sz="3200" b="1" dirty="0">
                <a:latin typeface="Calibri" panose="020F0502020204030204" pitchFamily="34" charset="0"/>
                <a:cs typeface="Calibri" panose="020F0502020204030204" pitchFamily="34" charset="0"/>
              </a:rPr>
              <a:t>INCREDIBLE</a:t>
            </a:r>
            <a:r>
              <a:rPr lang="en-US" sz="3200" dirty="0">
                <a:latin typeface="Calibri" panose="020F0502020204030204" pitchFamily="34" charset="0"/>
                <a:cs typeface="Calibri" panose="020F0502020204030204" pitchFamily="34" charset="0"/>
              </a:rPr>
              <a:t> re</a:t>
            </a:r>
            <a:r>
              <a:rPr lang="en-US" sz="3200" u="sng" dirty="0">
                <a:latin typeface="Calibri" panose="020F0502020204030204" pitchFamily="34" charset="0"/>
                <a:cs typeface="Calibri" panose="020F0502020204030204" pitchFamily="34" charset="0"/>
              </a:rPr>
              <a:t>sults</a:t>
            </a:r>
            <a:r>
              <a:rPr lang="en-US" sz="3200" dirty="0">
                <a:latin typeface="Calibri" panose="020F0502020204030204" pitchFamily="34" charset="0"/>
                <a:cs typeface="Calibri" panose="020F0502020204030204" pitchFamily="34" charset="0"/>
              </a:rPr>
              <a:t> that I got while…</a:t>
            </a:r>
          </a:p>
        </p:txBody>
      </p:sp>
      <p:sp>
        <p:nvSpPr>
          <p:cNvPr id="3" name="Line Callout 1 2"/>
          <p:cNvSpPr/>
          <p:nvPr/>
        </p:nvSpPr>
        <p:spPr>
          <a:xfrm>
            <a:off x="1066800" y="1185333"/>
            <a:ext cx="1473200" cy="965200"/>
          </a:xfrm>
          <a:prstGeom prst="borderCallout1">
            <a:avLst>
              <a:gd name="adj1" fmla="val 18750"/>
              <a:gd name="adj2" fmla="val -8333"/>
              <a:gd name="adj3" fmla="val 159687"/>
              <a:gd name="adj4" fmla="val -25690"/>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libri" panose="020F0502020204030204" pitchFamily="34" charset="0"/>
                <a:cs typeface="Calibri" panose="020F0502020204030204" pitchFamily="34" charset="0"/>
              </a:rPr>
              <a:t>World I want to stress</a:t>
            </a:r>
          </a:p>
        </p:txBody>
      </p:sp>
      <p:sp>
        <p:nvSpPr>
          <p:cNvPr id="5" name="Line Callout 1 4"/>
          <p:cNvSpPr/>
          <p:nvPr/>
        </p:nvSpPr>
        <p:spPr>
          <a:xfrm>
            <a:off x="2946400" y="1185333"/>
            <a:ext cx="1473200" cy="965200"/>
          </a:xfrm>
          <a:prstGeom prst="borderCallout1">
            <a:avLst>
              <a:gd name="adj1" fmla="val 18750"/>
              <a:gd name="adj2" fmla="val -8333"/>
              <a:gd name="adj3" fmla="val 159687"/>
              <a:gd name="adj4" fmla="val -33736"/>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libri" panose="020F0502020204030204" pitchFamily="34" charset="0"/>
                <a:cs typeface="Calibri" panose="020F0502020204030204" pitchFamily="34" charset="0"/>
              </a:rPr>
              <a:t>Regulating</a:t>
            </a:r>
          </a:p>
        </p:txBody>
      </p:sp>
      <p:sp>
        <p:nvSpPr>
          <p:cNvPr id="6" name="Line Callout 1 5"/>
          <p:cNvSpPr/>
          <p:nvPr/>
        </p:nvSpPr>
        <p:spPr>
          <a:xfrm>
            <a:off x="8263466" y="5422071"/>
            <a:ext cx="1981200" cy="1266595"/>
          </a:xfrm>
          <a:prstGeom prst="borderCallout1">
            <a:avLst>
              <a:gd name="adj1" fmla="val 18750"/>
              <a:gd name="adj2" fmla="val -8333"/>
              <a:gd name="adj3" fmla="val -57857"/>
              <a:gd name="adj4" fmla="val -63620"/>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libri" panose="020F0502020204030204" pitchFamily="34" charset="0"/>
                <a:cs typeface="Calibri" panose="020F0502020204030204" pitchFamily="34" charset="0"/>
              </a:rPr>
              <a:t>Really emphasizing</a:t>
            </a:r>
          </a:p>
        </p:txBody>
      </p:sp>
      <p:sp>
        <p:nvSpPr>
          <p:cNvPr id="7" name="Line Callout 1 6"/>
          <p:cNvSpPr/>
          <p:nvPr/>
        </p:nvSpPr>
        <p:spPr>
          <a:xfrm>
            <a:off x="1828799" y="4931005"/>
            <a:ext cx="1981200" cy="1266595"/>
          </a:xfrm>
          <a:prstGeom prst="borderCallout1">
            <a:avLst>
              <a:gd name="adj1" fmla="val 18750"/>
              <a:gd name="adj2" fmla="val -8333"/>
              <a:gd name="adj3" fmla="val -57857"/>
              <a:gd name="adj4" fmla="val -51033"/>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libri" panose="020F0502020204030204" pitchFamily="34" charset="0"/>
                <a:cs typeface="Calibri" panose="020F0502020204030204" pitchFamily="34" charset="0"/>
              </a:rPr>
              <a:t>Stress within the word</a:t>
            </a:r>
          </a:p>
        </p:txBody>
      </p:sp>
      <p:sp>
        <p:nvSpPr>
          <p:cNvPr id="8" name="Line Callout 1 7"/>
          <p:cNvSpPr/>
          <p:nvPr/>
        </p:nvSpPr>
        <p:spPr>
          <a:xfrm>
            <a:off x="5071532" y="5137610"/>
            <a:ext cx="1981200" cy="1266595"/>
          </a:xfrm>
          <a:prstGeom prst="borderCallout1">
            <a:avLst>
              <a:gd name="adj1" fmla="val 18750"/>
              <a:gd name="adj2" fmla="val -8333"/>
              <a:gd name="adj3" fmla="val -79248"/>
              <a:gd name="adj4" fmla="val -71312"/>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Calibri" panose="020F0502020204030204" pitchFamily="34" charset="0"/>
                <a:cs typeface="Calibri" panose="020F0502020204030204" pitchFamily="34" charset="0"/>
              </a:rPr>
              <a:t>Pronunciation notes</a:t>
            </a:r>
          </a:p>
        </p:txBody>
      </p:sp>
    </p:spTree>
    <p:extLst>
      <p:ext uri="{BB962C8B-B14F-4D97-AF65-F5344CB8AC3E}">
        <p14:creationId xmlns:p14="http://schemas.microsoft.com/office/powerpoint/2010/main" val="283998788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Make slides based on your script</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1832" y="1529793"/>
            <a:ext cx="11452858" cy="4832092"/>
          </a:xfrm>
          <a:prstGeom prst="rect">
            <a:avLst/>
          </a:prstGeom>
        </p:spPr>
        <p:txBody>
          <a:bodyPr wrap="square">
            <a:spAutoFit/>
          </a:bodyPr>
          <a:lstStyle/>
          <a:p>
            <a:pPr marL="685800" lvl="0" indent="-685800">
              <a:buFont typeface="Arial" panose="020B0604020202020204" pitchFamily="34" charset="0"/>
              <a:buChar char="•"/>
            </a:pPr>
            <a:r>
              <a:rPr lang="en-US" sz="4400" b="1" dirty="0">
                <a:latin typeface="Calibri" panose="020F0502020204030204" pitchFamily="34" charset="0"/>
                <a:cs typeface="Calibri" panose="020F0502020204030204" pitchFamily="34" charset="0"/>
              </a:rPr>
              <a:t>Create the slides </a:t>
            </a:r>
            <a:r>
              <a:rPr lang="en-US" sz="4400" b="1" dirty="0">
                <a:latin typeface="Calibri" panose="020F0502020204030204" pitchFamily="34" charset="0"/>
                <a:cs typeface="Calibri" panose="020F0502020204030204" pitchFamily="34" charset="0"/>
                <a:sym typeface="Wingdings" panose="05000000000000000000" pitchFamily="2" charset="2"/>
              </a:rPr>
              <a:t>Practice your presentation</a:t>
            </a:r>
          </a:p>
          <a:p>
            <a:pPr marL="1143000" lvl="1" indent="-685800">
              <a:buFont typeface="Arial" panose="020B0604020202020204" pitchFamily="34" charset="0"/>
              <a:buChar char="•"/>
            </a:pPr>
            <a:r>
              <a:rPr lang="en-US" sz="4400" b="1" dirty="0">
                <a:solidFill>
                  <a:srgbClr val="0070C0"/>
                </a:solidFill>
                <a:latin typeface="Calibri" panose="020F0502020204030204" pitchFamily="34" charset="0"/>
                <a:cs typeface="Calibri" panose="020F0502020204030204" pitchFamily="34" charset="0"/>
                <a:sym typeface="Wingdings" panose="05000000000000000000" pitchFamily="2" charset="2"/>
              </a:rPr>
              <a:t>Slides dictate what you say		</a:t>
            </a:r>
          </a:p>
          <a:p>
            <a:pPr marL="1143000" lvl="1" indent="-685800">
              <a:buFont typeface="Arial" panose="020B0604020202020204" pitchFamily="34" charset="0"/>
              <a:buChar char="•"/>
            </a:pPr>
            <a:endParaRPr lang="en-US" sz="4400" b="1" dirty="0">
              <a:latin typeface="Calibri" panose="020F0502020204030204" pitchFamily="34" charset="0"/>
              <a:cs typeface="Calibri" panose="020F0502020204030204" pitchFamily="34" charset="0"/>
              <a:sym typeface="Wingdings" panose="05000000000000000000" pitchFamily="2" charset="2"/>
            </a:endParaRPr>
          </a:p>
          <a:p>
            <a:pPr marL="685800" indent="-685800">
              <a:buFont typeface="Arial" panose="020B0604020202020204" pitchFamily="34" charset="0"/>
              <a:buChar char="•"/>
            </a:pPr>
            <a:r>
              <a:rPr lang="en-US" sz="4400" b="1" dirty="0">
                <a:latin typeface="Calibri" panose="020F0502020204030204" pitchFamily="34" charset="0"/>
                <a:cs typeface="Calibri" panose="020F0502020204030204" pitchFamily="34" charset="0"/>
                <a:sym typeface="Wingdings" panose="05000000000000000000" pitchFamily="2" charset="2"/>
              </a:rPr>
              <a:t>Decide what you want to say  Create slides in support of what you say</a:t>
            </a:r>
          </a:p>
          <a:p>
            <a:pPr marL="1143000" lvl="1" indent="-685800">
              <a:buFont typeface="Arial" panose="020B0604020202020204" pitchFamily="34" charset="0"/>
              <a:buChar char="•"/>
            </a:pPr>
            <a:r>
              <a:rPr lang="en-US" sz="4400" b="1" dirty="0">
                <a:solidFill>
                  <a:srgbClr val="0070C0"/>
                </a:solidFill>
                <a:latin typeface="Calibri" panose="020F0502020204030204" pitchFamily="34" charset="0"/>
                <a:cs typeface="Calibri" panose="020F0502020204030204" pitchFamily="34" charset="0"/>
                <a:sym typeface="Wingdings" panose="05000000000000000000" pitchFamily="2" charset="2"/>
              </a:rPr>
              <a:t>Much more logical and organic</a:t>
            </a:r>
            <a:endParaRPr lang="en-US" sz="4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5480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Ideal work flow for high stakes presentation</a:t>
            </a:r>
            <a:endParaRPr lang="uk-UA" sz="3600" dirty="0">
              <a:latin typeface="Calibri" panose="020F0502020204030204" pitchFamily="34" charset="0"/>
              <a:cs typeface="Calibri" panose="020F0502020204030204" pitchFamily="34" charset="0"/>
            </a:endParaRPr>
          </a:p>
        </p:txBody>
      </p:sp>
      <p:sp>
        <p:nvSpPr>
          <p:cNvPr id="4" name="Rectangle 3"/>
          <p:cNvSpPr/>
          <p:nvPr/>
        </p:nvSpPr>
        <p:spPr>
          <a:xfrm>
            <a:off x="461832" y="1326593"/>
            <a:ext cx="11452858" cy="5016758"/>
          </a:xfrm>
          <a:prstGeom prst="rect">
            <a:avLst/>
          </a:prstGeom>
        </p:spPr>
        <p:txBody>
          <a:bodyPr wrap="square">
            <a:spAutoFit/>
          </a:bodyPr>
          <a:lstStyle/>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Create a script</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Edit and revise the script</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Add in your performance notes</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Practice script and performance</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Create notecards or outline while continuing to practice with script</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Adapt and revise notecards to suit your needs</a:t>
            </a:r>
          </a:p>
          <a:p>
            <a:pPr marL="685800" lvl="0" indent="-685800">
              <a:buFont typeface="Arial" panose="020B0604020202020204" pitchFamily="34" charset="0"/>
              <a:buChar char="•"/>
            </a:pPr>
            <a:r>
              <a:rPr lang="en-US" sz="4000" b="1" dirty="0">
                <a:latin typeface="Calibri" panose="020F0502020204030204" pitchFamily="34" charset="0"/>
                <a:cs typeface="Calibri" panose="020F0502020204030204" pitchFamily="34" charset="0"/>
              </a:rPr>
              <a:t>Transition to practicing with just the notecards</a:t>
            </a:r>
          </a:p>
        </p:txBody>
      </p:sp>
    </p:spTree>
    <p:extLst>
      <p:ext uri="{BB962C8B-B14F-4D97-AF65-F5344CB8AC3E}">
        <p14:creationId xmlns:p14="http://schemas.microsoft.com/office/powerpoint/2010/main" val="177998958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0943"/>
            <a:ext cx="12192000" cy="840230"/>
          </a:xfrm>
          <a:solidFill>
            <a:schemeClr val="bg1">
              <a:alpha val="70000"/>
            </a:schemeClr>
          </a:solidFill>
        </p:spPr>
        <p:txBody>
          <a:bodyPr/>
          <a:lstStyle/>
          <a:p>
            <a:r>
              <a:rPr lang="en-US" sz="5400" dirty="0">
                <a:latin typeface="Calibri" panose="020F0502020204030204" pitchFamily="34" charset="0"/>
                <a:cs typeface="Calibri" panose="020F0502020204030204" pitchFamily="34" charset="0"/>
              </a:rPr>
              <a:t>From Script To Outline</a:t>
            </a:r>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87FE"/>
                </a:solidFill>
                <a:effectLst/>
                <a:uLnTx/>
                <a:uFillTx/>
                <a:latin typeface="Open Sans Light"/>
                <a:ea typeface="+mn-ea"/>
                <a:cs typeface="+mn-cs"/>
              </a:rPr>
              <a:t>0</a:t>
            </a:r>
            <a:fld id="{37D409AB-2201-4E18-8A34-C31753AD9B06}" type="slidenum">
              <a:rPr kumimoji="0" lang="uk-UA" sz="1400" b="1" i="0" u="none" strike="noStrike" kern="1200" cap="none" spc="0" normalizeH="0" baseline="0" noProof="0" smtClean="0">
                <a:ln>
                  <a:noFill/>
                </a:ln>
                <a:solidFill>
                  <a:srgbClr val="3087FE"/>
                </a:solidFill>
                <a:effectLst/>
                <a:uLnTx/>
                <a:uFillTx/>
                <a:latin typeface="Open Sans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uk-UA" sz="1400" b="1" i="0" u="none" strike="noStrike" kern="1200" cap="none" spc="0" normalizeH="0" baseline="0" noProof="0">
              <a:ln>
                <a:noFill/>
              </a:ln>
              <a:solidFill>
                <a:srgbClr val="3087FE"/>
              </a:solidFill>
              <a:effectLst/>
              <a:uLnTx/>
              <a:uFillTx/>
              <a:latin typeface="Open Sans Light"/>
              <a:ea typeface="+mn-ea"/>
              <a:cs typeface="+mn-cs"/>
            </a:endParaRPr>
          </a:p>
        </p:txBody>
      </p:sp>
    </p:spTree>
    <p:extLst>
      <p:ext uri="{BB962C8B-B14F-4D97-AF65-F5344CB8AC3E}">
        <p14:creationId xmlns:p14="http://schemas.microsoft.com/office/powerpoint/2010/main" val="412417848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1290020" cy="590931"/>
          </a:xfrm>
        </p:spPr>
        <p:txBody>
          <a:bodyPr/>
          <a:lstStyle/>
          <a:p>
            <a:r>
              <a:rPr lang="en-US" sz="3600" dirty="0">
                <a:latin typeface="Calibri" panose="020F0502020204030204" pitchFamily="34" charset="0"/>
                <a:cs typeface="Calibri" panose="020F0502020204030204" pitchFamily="34" charset="0"/>
              </a:rPr>
              <a:t>Ideal work flow for high stakes presentation</a:t>
            </a:r>
            <a:endParaRPr lang="uk-UA" sz="3600" dirty="0">
              <a:latin typeface="Calibri" panose="020F0502020204030204" pitchFamily="34" charset="0"/>
              <a:cs typeface="Calibri" panose="020F0502020204030204" pitchFamily="34" charset="0"/>
            </a:endParaRPr>
          </a:p>
        </p:txBody>
      </p:sp>
      <p:sp>
        <p:nvSpPr>
          <p:cNvPr id="3" name="Rectangle 2"/>
          <p:cNvSpPr/>
          <p:nvPr/>
        </p:nvSpPr>
        <p:spPr>
          <a:xfrm>
            <a:off x="461832" y="3794760"/>
            <a:ext cx="11173908" cy="25485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4" name="Rectangle 3"/>
          <p:cNvSpPr/>
          <p:nvPr/>
        </p:nvSpPr>
        <p:spPr>
          <a:xfrm>
            <a:off x="461832" y="1326593"/>
            <a:ext cx="11452858" cy="5016758"/>
          </a:xfrm>
          <a:prstGeom prst="rect">
            <a:avLst/>
          </a:prstGeom>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Create a script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Edit and revise the script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Add in your performance notes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Practice script and performance</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Create notecards or outline while continuing to practice with script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Adapt and revise notecards to suit your needs</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Transition to practicing with just the notecards</a:t>
            </a:r>
          </a:p>
        </p:txBody>
      </p:sp>
    </p:spTree>
    <p:extLst>
      <p:ext uri="{BB962C8B-B14F-4D97-AF65-F5344CB8AC3E}">
        <p14:creationId xmlns:p14="http://schemas.microsoft.com/office/powerpoint/2010/main" val="209681782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ack and white ar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3" y="0"/>
            <a:ext cx="122028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24679" y="2659049"/>
            <a:ext cx="8571593" cy="923330"/>
          </a:xfrm>
          <a:prstGeom prst="rect">
            <a:avLst/>
          </a:prstGeom>
        </p:spPr>
        <p:txBody>
          <a:bodyPr wrap="square">
            <a:spAutoFit/>
          </a:bodyPr>
          <a:lstStyle/>
          <a:p>
            <a:pPr algn="ctr" defTabSz="457200">
              <a:defRPr/>
            </a:pPr>
            <a:r>
              <a:rPr lang="en-US" altLang="zh-TW" sz="5400" b="1" dirty="0">
                <a:solidFill>
                  <a:srgbClr val="FFFFFF"/>
                </a:solidFill>
                <a:effectLst>
                  <a:outerShdw blurRad="50800" dist="38100" dir="2700000" algn="tl" rotWithShape="0">
                    <a:prstClr val="black">
                      <a:alpha val="40000"/>
                    </a:prstClr>
                  </a:outerShdw>
                </a:effectLst>
                <a:latin typeface="Roboto"/>
              </a:rPr>
              <a:t>Homework</a:t>
            </a:r>
          </a:p>
        </p:txBody>
      </p:sp>
    </p:spTree>
    <p:extLst>
      <p:ext uri="{BB962C8B-B14F-4D97-AF65-F5344CB8AC3E}">
        <p14:creationId xmlns:p14="http://schemas.microsoft.com/office/powerpoint/2010/main" val="20194229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99992"/>
            <a:ext cx="8020051" cy="590931"/>
          </a:xfrm>
        </p:spPr>
        <p:txBody>
          <a:bodyPr/>
          <a:lstStyle/>
          <a:p>
            <a:r>
              <a:rPr lang="en-US" sz="3600" dirty="0">
                <a:latin typeface="Calibri" panose="020F0502020204030204" pitchFamily="34" charset="0"/>
                <a:cs typeface="Calibri" panose="020F0502020204030204" pitchFamily="34" charset="0"/>
              </a:rPr>
              <a:t>Homework</a:t>
            </a:r>
          </a:p>
        </p:txBody>
      </p:sp>
      <p:sp>
        <p:nvSpPr>
          <p:cNvPr id="3" name="Slide Number Placeholder 2"/>
          <p:cNvSpPr>
            <a:spLocks noGrp="1"/>
          </p:cNvSpPr>
          <p:nvPr>
            <p:ph type="sldNum" sz="quarter" idx="10"/>
          </p:nvPr>
        </p:nvSpPr>
        <p:spPr>
          <a:xfrm>
            <a:off x="9982201" y="6048458"/>
            <a:ext cx="866775" cy="584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087FE"/>
                </a:solidFill>
                <a:effectLst/>
                <a:uLnTx/>
                <a:uFillTx/>
                <a:latin typeface="Calibri" panose="020F0502020204030204" pitchFamily="34" charset="0"/>
                <a:ea typeface="+mn-ea"/>
                <a:cs typeface="Calibri" panose="020F0502020204030204" pitchFamily="34" charset="0"/>
              </a:rPr>
              <a:t>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087FE"/>
                </a:solidFill>
                <a:effectLst/>
                <a:uLnTx/>
                <a:uFillTx/>
                <a:latin typeface="Calibri" panose="020F0502020204030204" pitchFamily="34" charset="0"/>
                <a:ea typeface="+mn-ea"/>
                <a:cs typeface="Calibri" panose="020F0502020204030204" pitchFamily="34" charset="0"/>
              </a:rPr>
              <a:t>0</a:t>
            </a:r>
            <a:fld id="{37D409AB-2201-4E18-8A34-C31753AD9B06}" type="slidenum">
              <a:rPr kumimoji="0" lang="uk-UA" sz="1600" b="1" i="0" u="none" strike="noStrike" kern="1200" cap="none" spc="0" normalizeH="0" baseline="0" noProof="0">
                <a:ln>
                  <a:noFill/>
                </a:ln>
                <a:solidFill>
                  <a:srgbClr val="3087FE"/>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uk-UA" sz="1600" b="1" i="0" u="none" strike="noStrike" kern="1200" cap="none" spc="0" normalizeH="0" baseline="0" noProof="0">
              <a:ln>
                <a:noFill/>
              </a:ln>
              <a:solidFill>
                <a:srgbClr val="3087FE"/>
              </a:solidFill>
              <a:effectLst/>
              <a:uLnTx/>
              <a:uFillTx/>
              <a:latin typeface="Calibri" panose="020F0502020204030204" pitchFamily="34" charset="0"/>
              <a:ea typeface="+mn-ea"/>
              <a:cs typeface="Calibri" panose="020F0502020204030204" pitchFamily="34" charset="0"/>
            </a:endParaRPr>
          </a:p>
        </p:txBody>
      </p:sp>
      <p:sp>
        <p:nvSpPr>
          <p:cNvPr id="5" name="Title 1"/>
          <p:cNvSpPr txBox="1">
            <a:spLocks/>
          </p:cNvSpPr>
          <p:nvPr/>
        </p:nvSpPr>
        <p:spPr>
          <a:xfrm>
            <a:off x="480060" y="1225689"/>
            <a:ext cx="10629900" cy="5201424"/>
          </a:xfrm>
          <a:prstGeom prst="rect">
            <a:avLst/>
          </a:prstGeom>
          <a:noFill/>
        </p:spPr>
        <p:txBody>
          <a:bodyPr wrap="square" rtlCol="0">
            <a:spAutoFit/>
          </a:bodyPr>
          <a:lstStyle>
            <a:lvl1pPr algn="l" defTabSz="914411" rtl="0" eaLnBrk="1" latinLnBrk="0" hangingPunct="1">
              <a:lnSpc>
                <a:spcPct val="90000"/>
              </a:lnSpc>
              <a:spcBef>
                <a:spcPct val="0"/>
              </a:spcBef>
              <a:buNone/>
              <a:defRPr lang="uk-UA" sz="2250" b="1" kern="1200">
                <a:solidFill>
                  <a:schemeClr val="tx1"/>
                </a:solidFill>
                <a:latin typeface="+mn-lt"/>
                <a:ea typeface="Roboto Condensed" panose="02000000000000000000" pitchFamily="2" charset="0"/>
                <a:cs typeface="+mn-cs"/>
              </a:defRPr>
            </a:lvl1pPr>
          </a:lstStyle>
          <a:p>
            <a:pPr marL="571500" marR="0" lvl="0" indent="-571500" algn="l" defTabSz="91441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4400" dirty="0" smtClean="0">
                <a:solidFill>
                  <a:srgbClr val="172144"/>
                </a:solidFill>
                <a:latin typeface="Calibri" panose="020F0502020204030204" pitchFamily="34" charset="0"/>
                <a:ea typeface="+mn-ea"/>
                <a:cs typeface="Calibri" panose="020F0502020204030204" pitchFamily="34" charset="0"/>
              </a:rPr>
              <a:t>3/17</a:t>
            </a:r>
          </a:p>
          <a:p>
            <a:pPr marL="1028700" lvl="1" indent="-571500" defTabSz="914411">
              <a:spcBef>
                <a:spcPct val="0"/>
              </a:spcBef>
              <a:buFont typeface="Arial" panose="020B0604020202020204" pitchFamily="34" charset="0"/>
              <a:buChar char="•"/>
              <a:defRPr/>
            </a:pPr>
            <a:r>
              <a:rPr lang="en-US" sz="3600" b="1" baseline="0" dirty="0" smtClean="0">
                <a:solidFill>
                  <a:srgbClr val="172144"/>
                </a:solidFill>
                <a:latin typeface="Calibri" panose="020F0502020204030204" pitchFamily="34" charset="0"/>
                <a:cs typeface="Calibri" panose="020F0502020204030204" pitchFamily="34" charset="0"/>
              </a:rPr>
              <a:t>Create your 3MT slide</a:t>
            </a:r>
          </a:p>
          <a:p>
            <a:pPr marL="1485900" lvl="2" indent="-571500" defTabSz="914411">
              <a:spcBef>
                <a:spcPct val="0"/>
              </a:spcBef>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Submit on COOL and bring a copy to class for feedback</a:t>
            </a:r>
          </a:p>
          <a:p>
            <a:pPr marL="1028700" lvl="1" indent="-571500" defTabSz="914411">
              <a:spcBef>
                <a:spcPct val="0"/>
              </a:spcBef>
              <a:buFont typeface="Arial" panose="020B0604020202020204" pitchFamily="34" charset="0"/>
              <a:buChar char="•"/>
              <a:defRPr/>
            </a:pPr>
            <a:endParaRPr lang="en-US" sz="3600" b="1" baseline="0" dirty="0">
              <a:solidFill>
                <a:srgbClr val="172144"/>
              </a:solidFill>
              <a:latin typeface="Calibri" panose="020F0502020204030204" pitchFamily="34" charset="0"/>
              <a:cs typeface="Calibri" panose="020F0502020204030204" pitchFamily="34" charset="0"/>
            </a:endParaRPr>
          </a:p>
          <a:p>
            <a:pPr marL="1028700" lvl="1" indent="-571500" defTabSz="914411">
              <a:spcBef>
                <a:spcPct val="0"/>
              </a:spcBef>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Write out your script for your “Orientation” of your 3MT</a:t>
            </a:r>
          </a:p>
          <a:p>
            <a:pPr marL="1485900" lvl="2" indent="-571500" defTabSz="914411">
              <a:spcBef>
                <a:spcPct val="0"/>
              </a:spcBef>
              <a:buFont typeface="Arial" panose="020B0604020202020204" pitchFamily="34" charset="0"/>
              <a:buChar char="•"/>
              <a:defRPr/>
            </a:pPr>
            <a:r>
              <a:rPr lang="en-US" sz="3600" b="1" baseline="0" dirty="0" smtClean="0">
                <a:solidFill>
                  <a:srgbClr val="172144"/>
                </a:solidFill>
                <a:latin typeface="Calibri" panose="020F0502020204030204" pitchFamily="34" charset="0"/>
                <a:cs typeface="Calibri" panose="020F0502020204030204" pitchFamily="34" charset="0"/>
              </a:rPr>
              <a:t>Hook and background information</a:t>
            </a:r>
          </a:p>
          <a:p>
            <a:pPr marL="1485900" lvl="2" indent="-571500" defTabSz="914411">
              <a:spcBef>
                <a:spcPct val="0"/>
              </a:spcBef>
              <a:buFont typeface="Arial" panose="020B0604020202020204" pitchFamily="34" charset="0"/>
              <a:buChar char="•"/>
              <a:defRPr/>
            </a:pPr>
            <a:r>
              <a:rPr lang="en-US" sz="3600" b="1" dirty="0" smtClean="0">
                <a:solidFill>
                  <a:srgbClr val="172144"/>
                </a:solidFill>
                <a:latin typeface="Calibri" panose="020F0502020204030204" pitchFamily="34" charset="0"/>
                <a:cs typeface="Calibri" panose="020F0502020204030204" pitchFamily="34" charset="0"/>
              </a:rPr>
              <a:t>Bring to class and submit online</a:t>
            </a:r>
            <a:endParaRPr lang="en-US" sz="3600" b="1" baseline="0" dirty="0">
              <a:solidFill>
                <a:srgbClr val="17214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877171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15</a:t>
            </a:fld>
            <a:endParaRPr/>
          </a:p>
        </p:txBody>
      </p:sp>
      <p:pic>
        <p:nvPicPr>
          <p:cNvPr id="4" name="Picture 3"/>
          <p:cNvPicPr>
            <a:picLocks noChangeAspect="1"/>
          </p:cNvPicPr>
          <p:nvPr/>
        </p:nvPicPr>
        <p:blipFill>
          <a:blip r:embed="rId2"/>
          <a:stretch>
            <a:fillRect/>
          </a:stretch>
        </p:blipFill>
        <p:spPr>
          <a:xfrm>
            <a:off x="-435915" y="0"/>
            <a:ext cx="12627915" cy="7109460"/>
          </a:xfrm>
          <a:prstGeom prst="rect">
            <a:avLst/>
          </a:prstGeom>
        </p:spPr>
      </p:pic>
    </p:spTree>
    <p:extLst>
      <p:ext uri="{BB962C8B-B14F-4D97-AF65-F5344CB8AC3E}">
        <p14:creationId xmlns:p14="http://schemas.microsoft.com/office/powerpoint/2010/main" val="356526919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4" name="Rectangle 3"/>
          <p:cNvSpPr/>
          <p:nvPr/>
        </p:nvSpPr>
        <p:spPr>
          <a:xfrm>
            <a:off x="1524000" y="0"/>
            <a:ext cx="4572000" cy="6858000"/>
          </a:xfrm>
          <a:prstGeom prst="rect">
            <a:avLst/>
          </a:prstGeom>
          <a:gradFill>
            <a:gsLst>
              <a:gs pos="0">
                <a:schemeClr val="accent1">
                  <a:alpha val="75000"/>
                </a:schemeClr>
              </a:gs>
              <a:gs pos="100000">
                <a:schemeClr val="accent5">
                  <a:alpha val="75000"/>
                </a:schemeClr>
              </a:gs>
            </a:gsLst>
            <a:lin ang="186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6096000" y="0"/>
            <a:ext cx="4572000" cy="6858000"/>
          </a:xfrm>
          <a:prstGeom prst="rect">
            <a:avLst/>
          </a:prstGeom>
          <a:solidFill>
            <a:schemeClr val="tx1">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7010400" y="437922"/>
            <a:ext cx="2743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Steps</a:t>
            </a:r>
            <a:endParaRPr kumimoji="0" lang="uk-UA"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3" name="TextBox 12"/>
          <p:cNvSpPr txBox="1"/>
          <p:nvPr/>
        </p:nvSpPr>
        <p:spPr>
          <a:xfrm>
            <a:off x="2438400" y="437922"/>
            <a:ext cx="2743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Structure</a:t>
            </a:r>
            <a:endParaRPr kumimoji="0" lang="uk-UA"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 name="TextBox 5"/>
          <p:cNvSpPr txBox="1"/>
          <p:nvPr/>
        </p:nvSpPr>
        <p:spPr>
          <a:xfrm>
            <a:off x="2438400" y="2082800"/>
            <a:ext cx="3175000" cy="326121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Introduction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Body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Conclusion</a:t>
            </a:r>
          </a:p>
        </p:txBody>
      </p:sp>
      <p:sp>
        <p:nvSpPr>
          <p:cNvPr id="40" name="TextBox 39"/>
          <p:cNvSpPr txBox="1"/>
          <p:nvPr/>
        </p:nvSpPr>
        <p:spPr>
          <a:xfrm>
            <a:off x="6794500" y="847462"/>
            <a:ext cx="3175000" cy="589821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1: Orientation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2: Rationale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3: Framework</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4: Purpose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5: Methods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6: Results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7: Implication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Move 8: Termination</a:t>
            </a:r>
          </a:p>
        </p:txBody>
      </p:sp>
    </p:spTree>
    <p:extLst>
      <p:ext uri="{BB962C8B-B14F-4D97-AF65-F5344CB8AC3E}">
        <p14:creationId xmlns:p14="http://schemas.microsoft.com/office/powerpoint/2010/main" val="399367733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Orientation</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2085130" y="1950838"/>
            <a:ext cx="8021740"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Listener &amp; Content Orientation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Greeting the Audience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Introduces the topic and provides background information to prepare the audience for the next move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“Ladies and gentlemen! Today I want to talk to all of you about thousands of robots right across the world that want to make your lives better.”</a:t>
            </a:r>
          </a:p>
        </p:txBody>
      </p:sp>
    </p:spTree>
    <p:extLst>
      <p:ext uri="{BB962C8B-B14F-4D97-AF65-F5344CB8AC3E}">
        <p14:creationId xmlns:p14="http://schemas.microsoft.com/office/powerpoint/2010/main" val="17607336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02</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Rationale</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40" y="1950838"/>
            <a:ext cx="8666921"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State the motivation of the research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Convince the audience of the relevance or usefulness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Gaps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Problems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Needs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“Unfortunately, we know very little. But one thing we do not expect.. On the other hand, people with other disease also produce the protein, but somehow they don’t stick together and form plug. We do not fully know why.”</a:t>
            </a:r>
          </a:p>
        </p:txBody>
      </p:sp>
    </p:spTree>
    <p:extLst>
      <p:ext uri="{BB962C8B-B14F-4D97-AF65-F5344CB8AC3E}">
        <p14:creationId xmlns:p14="http://schemas.microsoft.com/office/powerpoint/2010/main" val="335989395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03</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199" y="525256"/>
            <a:ext cx="4515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Framework*</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40" y="1779446"/>
            <a:ext cx="8666921"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Not Obligatory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Set out a theoretical position, model or framework that was adopted as a basis for their research prior to the collection and analysis of their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“To classify species as a </a:t>
            </a:r>
            <a:r>
              <a:rPr kumimoji="0" lang="en-US" sz="20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lek</a:t>
            </a: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breeder, there’s four criteria that have to be met. And I use some analogies in human behavior to help explain them.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“My research is founded upon a theory called Activity Theory and activity theory simply tells me that human beings create or adopt tools to…”</a:t>
            </a:r>
            <a:endParaRPr kumimoji="0" lang="en-US" sz="1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9290931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883619" cy="978729"/>
          </a:xfrm>
        </p:spPr>
        <p:txBody>
          <a:bodyPr/>
          <a:lstStyle/>
          <a:p>
            <a:r>
              <a:rPr lang="en-US" sz="3200" dirty="0" smtClean="0">
                <a:latin typeface="Calibri" panose="020F0502020204030204" pitchFamily="34" charset="0"/>
                <a:cs typeface="Calibri" panose="020F0502020204030204" pitchFamily="34" charset="0"/>
              </a:rPr>
              <a:t>English for Academic Writing (with Kevin)  - Schedule</a:t>
            </a:r>
            <a:endParaRPr lang="uk-UA" sz="3200" dirty="0">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extLst/>
          </p:nvPr>
        </p:nvGraphicFramePr>
        <p:xfrm>
          <a:off x="1012895" y="1218071"/>
          <a:ext cx="10166211" cy="5489076"/>
        </p:xfrm>
        <a:graphic>
          <a:graphicData uri="http://schemas.openxmlformats.org/drawingml/2006/table">
            <a:tbl>
              <a:tblPr firstRow="1" bandRow="1">
                <a:tableStyleId>{5C22544A-7EE6-4342-B048-85BDC9FD1C3A}</a:tableStyleId>
              </a:tblPr>
              <a:tblGrid>
                <a:gridCol w="1213014">
                  <a:extLst>
                    <a:ext uri="{9D8B030D-6E8A-4147-A177-3AD203B41FA5}">
                      <a16:colId xmlns:a16="http://schemas.microsoft.com/office/drawing/2014/main" val="371802084"/>
                    </a:ext>
                  </a:extLst>
                </a:gridCol>
                <a:gridCol w="8953197">
                  <a:extLst>
                    <a:ext uri="{9D8B030D-6E8A-4147-A177-3AD203B41FA5}">
                      <a16:colId xmlns:a16="http://schemas.microsoft.com/office/drawing/2014/main" val="295508352"/>
                    </a:ext>
                  </a:extLst>
                </a:gridCol>
              </a:tblGrid>
              <a:tr h="680252">
                <a:tc>
                  <a:txBody>
                    <a:bodyPr/>
                    <a:lstStyle/>
                    <a:p>
                      <a:pPr algn="ctr"/>
                      <a:r>
                        <a:rPr lang="en-US" sz="2400" b="1" dirty="0" smtClean="0">
                          <a:latin typeface="Calibri" panose="020F0502020204030204" pitchFamily="34" charset="0"/>
                          <a:cs typeface="Calibri" panose="020F0502020204030204" pitchFamily="34" charset="0"/>
                        </a:rPr>
                        <a:t>Date</a:t>
                      </a:r>
                      <a:endParaRPr lang="en-US" sz="2400" b="1" dirty="0">
                        <a:latin typeface="Calibri" panose="020F0502020204030204" pitchFamily="34" charset="0"/>
                        <a:cs typeface="Calibri" panose="020F0502020204030204" pitchFamily="34" charset="0"/>
                      </a:endParaRPr>
                    </a:p>
                  </a:txBody>
                  <a:tcPr anchor="ctr"/>
                </a:tc>
                <a:tc>
                  <a:txBody>
                    <a:bodyPr/>
                    <a:lstStyle/>
                    <a:p>
                      <a:pPr algn="ctr"/>
                      <a:r>
                        <a:rPr lang="en-US" sz="2400" b="1" dirty="0" smtClean="0">
                          <a:latin typeface="Calibri" panose="020F0502020204030204" pitchFamily="34" charset="0"/>
                          <a:cs typeface="Calibri" panose="020F0502020204030204" pitchFamily="34" charset="0"/>
                        </a:rPr>
                        <a:t>Topic</a:t>
                      </a:r>
                      <a:endParaRPr lang="en-US" sz="24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117386477"/>
                  </a:ext>
                </a:extLst>
              </a:tr>
              <a:tr h="1070880">
                <a:tc>
                  <a:txBody>
                    <a:bodyPr/>
                    <a:lstStyle/>
                    <a:p>
                      <a:r>
                        <a:rPr lang="en-US" sz="2400" b="1" dirty="0" smtClean="0">
                          <a:latin typeface="Calibri" panose="020F0502020204030204" pitchFamily="34" charset="0"/>
                          <a:cs typeface="Calibri" panose="020F0502020204030204" pitchFamily="34" charset="0"/>
                        </a:rPr>
                        <a:t>3/3</a:t>
                      </a:r>
                      <a:endParaRPr lang="en-US" sz="2400" b="1" dirty="0">
                        <a:latin typeface="Calibri" panose="020F0502020204030204" pitchFamily="34" charset="0"/>
                        <a:cs typeface="Calibri" panose="020F0502020204030204" pitchFamily="34" charset="0"/>
                      </a:endParaRPr>
                    </a:p>
                  </a:txBody>
                  <a:tcPr>
                    <a:solidFill>
                      <a:schemeClr val="bg1">
                        <a:lumMod val="50000"/>
                      </a:schemeClr>
                    </a:solidFill>
                  </a:tcPr>
                </a:tc>
                <a:tc>
                  <a:txBody>
                    <a:bodyPr/>
                    <a:lstStyle/>
                    <a:p>
                      <a:r>
                        <a:rPr lang="en-US" sz="2400" b="1" dirty="0" smtClean="0">
                          <a:latin typeface="Calibri" panose="020F0502020204030204" pitchFamily="34" charset="0"/>
                          <a:cs typeface="Calibri" panose="020F0502020204030204" pitchFamily="34" charset="0"/>
                        </a:rPr>
                        <a:t>What is</a:t>
                      </a:r>
                      <a:r>
                        <a:rPr lang="en-US" sz="2400" b="1" baseline="0" dirty="0" smtClean="0">
                          <a:latin typeface="Calibri" panose="020F0502020204030204" pitchFamily="34" charset="0"/>
                          <a:cs typeface="Calibri" panose="020F0502020204030204" pitchFamily="34" charset="0"/>
                        </a:rPr>
                        <a:t> the Three Minute Thesis</a:t>
                      </a:r>
                    </a:p>
                    <a:p>
                      <a:r>
                        <a:rPr lang="en-US" sz="2400" b="1" dirty="0" smtClean="0">
                          <a:latin typeface="Calibri" panose="020F0502020204030204" pitchFamily="34" charset="0"/>
                          <a:cs typeface="Calibri" panose="020F0502020204030204" pitchFamily="34" charset="0"/>
                        </a:rPr>
                        <a:t>Presentation Basics</a:t>
                      </a:r>
                    </a:p>
                  </a:txBody>
                  <a:tcPr>
                    <a:solidFill>
                      <a:schemeClr val="bg1">
                        <a:lumMod val="50000"/>
                      </a:schemeClr>
                    </a:solidFill>
                  </a:tcPr>
                </a:tc>
                <a:extLst>
                  <a:ext uri="{0D108BD9-81ED-4DB2-BD59-A6C34878D82A}">
                    <a16:rowId xmlns:a16="http://schemas.microsoft.com/office/drawing/2014/main" val="194303121"/>
                  </a:ext>
                </a:extLst>
              </a:tr>
              <a:tr h="966347">
                <a:tc>
                  <a:txBody>
                    <a:bodyPr/>
                    <a:lstStyle/>
                    <a:p>
                      <a:r>
                        <a:rPr lang="en-US" sz="2400" b="1" dirty="0" smtClean="0">
                          <a:latin typeface="Calibri" panose="020F0502020204030204" pitchFamily="34" charset="0"/>
                          <a:cs typeface="Calibri" panose="020F0502020204030204" pitchFamily="34" charset="0"/>
                        </a:rPr>
                        <a:t>3/10</a:t>
                      </a:r>
                      <a:endParaRPr lang="en-US" sz="2400" b="1" dirty="0">
                        <a:latin typeface="Calibri" panose="020F0502020204030204" pitchFamily="34" charset="0"/>
                        <a:cs typeface="Calibri" panose="020F0502020204030204" pitchFamily="34" charset="0"/>
                      </a:endParaRPr>
                    </a:p>
                  </a:txBody>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400" b="1" dirty="0" smtClean="0">
                          <a:latin typeface="Calibri" panose="020F0502020204030204" pitchFamily="34" charset="0"/>
                          <a:cs typeface="Calibri" panose="020F0502020204030204" pitchFamily="34" charset="0"/>
                        </a:rPr>
                        <a:t>Scriptwriting</a:t>
                      </a:r>
                    </a:p>
                    <a:p>
                      <a:pPr marL="0" marR="0" indent="0" algn="l" defTabSz="914411" rtl="0" eaLnBrk="1" fontAlgn="auto" latinLnBrk="0" hangingPunct="1">
                        <a:lnSpc>
                          <a:spcPct val="100000"/>
                        </a:lnSpc>
                        <a:spcBef>
                          <a:spcPts val="0"/>
                        </a:spcBef>
                        <a:spcAft>
                          <a:spcPts val="0"/>
                        </a:spcAft>
                        <a:buClrTx/>
                        <a:buSzTx/>
                        <a:buFontTx/>
                        <a:buNone/>
                        <a:tabLst/>
                        <a:defRPr/>
                      </a:pPr>
                      <a:r>
                        <a:rPr lang="en-US" sz="2400" b="1" dirty="0" smtClean="0">
                          <a:latin typeface="Calibri" panose="020F0502020204030204" pitchFamily="34" charset="0"/>
                          <a:cs typeface="Calibri" panose="020F0502020204030204" pitchFamily="34" charset="0"/>
                        </a:rPr>
                        <a:t>Voice Technique</a:t>
                      </a:r>
                    </a:p>
                    <a:p>
                      <a:pPr marL="0" marR="0" indent="0" algn="l" defTabSz="914411" rtl="0" eaLnBrk="1" fontAlgn="auto" latinLnBrk="0" hangingPunct="1">
                        <a:lnSpc>
                          <a:spcPct val="100000"/>
                        </a:lnSpc>
                        <a:spcBef>
                          <a:spcPts val="0"/>
                        </a:spcBef>
                        <a:spcAft>
                          <a:spcPts val="0"/>
                        </a:spcAft>
                        <a:buClrTx/>
                        <a:buSzTx/>
                        <a:buFontTx/>
                        <a:buNone/>
                        <a:tabLst/>
                        <a:defRPr/>
                      </a:pPr>
                      <a:r>
                        <a:rPr lang="en-US" sz="2400" b="1" dirty="0" smtClean="0">
                          <a:latin typeface="Calibri" panose="020F0502020204030204" pitchFamily="34" charset="0"/>
                          <a:cs typeface="Calibri" panose="020F0502020204030204" pitchFamily="34" charset="0"/>
                        </a:rPr>
                        <a:t>Slide Design</a:t>
                      </a:r>
                    </a:p>
                  </a:txBody>
                  <a:tcPr/>
                </a:tc>
                <a:extLst>
                  <a:ext uri="{0D108BD9-81ED-4DB2-BD59-A6C34878D82A}">
                    <a16:rowId xmlns:a16="http://schemas.microsoft.com/office/drawing/2014/main" val="2182618914"/>
                  </a:ext>
                </a:extLst>
              </a:tr>
              <a:tr h="1070880">
                <a:tc>
                  <a:txBody>
                    <a:bodyPr/>
                    <a:lstStyle/>
                    <a:p>
                      <a:r>
                        <a:rPr lang="en-US" sz="2400" b="1" dirty="0" smtClean="0">
                          <a:latin typeface="Calibri" panose="020F0502020204030204" pitchFamily="34" charset="0"/>
                          <a:cs typeface="Calibri" panose="020F0502020204030204" pitchFamily="34" charset="0"/>
                        </a:rPr>
                        <a:t>3/17</a:t>
                      </a:r>
                      <a:endParaRPr lang="en-US" sz="2400" b="1" dirty="0">
                        <a:latin typeface="Calibri" panose="020F0502020204030204" pitchFamily="34" charset="0"/>
                        <a:cs typeface="Calibri" panose="020F0502020204030204" pitchFamily="34" charset="0"/>
                      </a:endParaRPr>
                    </a:p>
                  </a:txBody>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n-US" sz="2400" b="1" dirty="0" smtClean="0">
                          <a:latin typeface="Calibri" panose="020F0502020204030204" pitchFamily="34" charset="0"/>
                          <a:cs typeface="Calibri" panose="020F0502020204030204" pitchFamily="34" charset="0"/>
                        </a:rPr>
                        <a:t>Scriptwriting with AI</a:t>
                      </a:r>
                    </a:p>
                    <a:p>
                      <a:pPr marL="0" marR="0" indent="0" algn="l" defTabSz="914411" rtl="0" eaLnBrk="1" fontAlgn="auto" latinLnBrk="0" hangingPunct="1">
                        <a:lnSpc>
                          <a:spcPct val="100000"/>
                        </a:lnSpc>
                        <a:spcBef>
                          <a:spcPts val="0"/>
                        </a:spcBef>
                        <a:spcAft>
                          <a:spcPts val="0"/>
                        </a:spcAft>
                        <a:buClrTx/>
                        <a:buSzTx/>
                        <a:buFontTx/>
                        <a:buNone/>
                        <a:tabLst/>
                        <a:defRPr/>
                      </a:pPr>
                      <a:r>
                        <a:rPr lang="en-US" sz="2400" b="1" dirty="0" smtClean="0">
                          <a:latin typeface="Calibri" panose="020F0502020204030204" pitchFamily="34" charset="0"/>
                          <a:cs typeface="Calibri" panose="020F0502020204030204" pitchFamily="34" charset="0"/>
                        </a:rPr>
                        <a:t>Poster Presentation Design</a:t>
                      </a:r>
                    </a:p>
                    <a:p>
                      <a:r>
                        <a:rPr lang="en-US" sz="2400" b="1" dirty="0" smtClean="0">
                          <a:latin typeface="Calibri" panose="020F0502020204030204" pitchFamily="34" charset="0"/>
                          <a:cs typeface="Calibri" panose="020F0502020204030204" pitchFamily="34" charset="0"/>
                        </a:rPr>
                        <a:t>3MT Workshop</a:t>
                      </a:r>
                      <a:endParaRPr lang="en-US" sz="2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03934832"/>
                  </a:ext>
                </a:extLst>
              </a:tr>
              <a:tr h="680252">
                <a:tc>
                  <a:txBody>
                    <a:bodyPr/>
                    <a:lstStyle/>
                    <a:p>
                      <a:r>
                        <a:rPr lang="en-US" sz="2400" b="1" dirty="0" smtClean="0">
                          <a:latin typeface="Calibri" panose="020F0502020204030204" pitchFamily="34" charset="0"/>
                          <a:cs typeface="Calibri" panose="020F0502020204030204" pitchFamily="34" charset="0"/>
                        </a:rPr>
                        <a:t>3/24</a:t>
                      </a:r>
                      <a:endParaRPr lang="en-US" sz="2400" b="1" dirty="0">
                        <a:latin typeface="Calibri" panose="020F0502020204030204" pitchFamily="34" charset="0"/>
                        <a:cs typeface="Calibri" panose="020F0502020204030204" pitchFamily="34" charset="0"/>
                      </a:endParaRPr>
                    </a:p>
                  </a:txBody>
                  <a:tcPr/>
                </a:tc>
                <a:tc>
                  <a:txBody>
                    <a:bodyPr/>
                    <a:lstStyle/>
                    <a:p>
                      <a:r>
                        <a:rPr lang="en-US" sz="2400" b="1" dirty="0" smtClean="0">
                          <a:latin typeface="Calibri" panose="020F0502020204030204" pitchFamily="34" charset="0"/>
                          <a:cs typeface="Calibri" panose="020F0502020204030204" pitchFamily="34" charset="0"/>
                        </a:rPr>
                        <a:t>3MT Workshop </a:t>
                      </a:r>
                      <a:endParaRPr lang="en-US" sz="2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07552332"/>
                  </a:ext>
                </a:extLst>
              </a:tr>
              <a:tr h="680252">
                <a:tc>
                  <a:txBody>
                    <a:bodyPr/>
                    <a:lstStyle/>
                    <a:p>
                      <a:r>
                        <a:rPr lang="en-US" sz="2400" b="1" dirty="0" smtClean="0">
                          <a:latin typeface="Calibri" panose="020F0502020204030204" pitchFamily="34" charset="0"/>
                          <a:cs typeface="Calibri" panose="020F0502020204030204" pitchFamily="34" charset="0"/>
                        </a:rPr>
                        <a:t>3/31</a:t>
                      </a:r>
                      <a:endParaRPr lang="en-US" sz="2400" b="1" dirty="0">
                        <a:latin typeface="Calibri" panose="020F0502020204030204" pitchFamily="34" charset="0"/>
                        <a:cs typeface="Calibri" panose="020F0502020204030204" pitchFamily="34" charset="0"/>
                      </a:endParaRPr>
                    </a:p>
                  </a:txBody>
                  <a:tcPr/>
                </a:tc>
                <a:tc>
                  <a:txBody>
                    <a:bodyPr/>
                    <a:lstStyle/>
                    <a:p>
                      <a:r>
                        <a:rPr lang="en-US" sz="2400" b="1" dirty="0" smtClean="0">
                          <a:solidFill>
                            <a:srgbClr val="FF0000"/>
                          </a:solidFill>
                          <a:latin typeface="Calibri" panose="020F0502020204030204" pitchFamily="34" charset="0"/>
                          <a:cs typeface="Calibri" panose="020F0502020204030204" pitchFamily="34" charset="0"/>
                        </a:rPr>
                        <a:t>Three Minute Thesis Presentations</a:t>
                      </a:r>
                      <a:endParaRPr lang="en-US" sz="2400" b="1"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51467216"/>
                  </a:ext>
                </a:extLst>
              </a:tr>
            </a:tbl>
          </a:graphicData>
        </a:graphic>
      </p:graphicFrame>
    </p:spTree>
    <p:extLst>
      <p:ext uri="{BB962C8B-B14F-4D97-AF65-F5344CB8AC3E}">
        <p14:creationId xmlns:p14="http://schemas.microsoft.com/office/powerpoint/2010/main" val="138124001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04</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Purpose</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40" y="1779445"/>
            <a:ext cx="866692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State research objectives, purposes or focus of the study, and/or specific research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big question that we want to know is how effective are these reading programs for these struggling readers, considering their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purpose of my research is to investigate individual feeding strategies in seabirds…”</a:t>
            </a:r>
            <a:endParaRPr kumimoji="0" lang="en-US" sz="1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0697635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05</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Methods</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40" y="1779446"/>
            <a:ext cx="8666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Inform audience of how the research is/was undertaken, often by describing the materials used, such as a model species, and the technology adopted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Justify why a certain material, method, or approach was chosen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“How am I doing this? By a new combustion technology called MILD or flameless combustion.”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“Now historians have tended to use adults’ reflective sources such as autobiographies and memoirs to tell us about childhood, but I argue that we really need to use and hear the children’s voices. So I use hundreds of evacuee letters in my work…”</a:t>
            </a:r>
            <a:endParaRPr kumimoji="0" lang="en-US" sz="1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244055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06</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Results*</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40" y="1779446"/>
            <a:ext cx="8666921"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*Not Obligatory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Informs the audience of what has been found so far or what is expected to come out of the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“As a result, I’ve discovered that guerrilla warfare is not chaotic…”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“My findings show that drama can facilitate the reading in at least three 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“And what I found is that where catalase’s present, less hydrogen peroxide is produced, causing less damage to the host.”</a:t>
            </a:r>
            <a:endParaRPr kumimoji="0" lang="en-US" sz="1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115598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07</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39062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Implication</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39" y="1779445"/>
            <a:ext cx="8817326"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Draw conclusions, discuss the implications, significance and contributions of the reported research, or offer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Answer the question “So What? Why is the research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My research shows that it is very important to encourage parents to read to the children… And my research also shows that it’s very important that teachers use diverse strategies to teach vocabulary to young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“And ultimately with this dummy, vehicle manufactures can design safer cars and take a deep bite out of this 7,500 people that dies each year in US from rollover crashes.”</a:t>
            </a:r>
          </a:p>
        </p:txBody>
      </p:sp>
    </p:spTree>
    <p:extLst>
      <p:ext uri="{BB962C8B-B14F-4D97-AF65-F5344CB8AC3E}">
        <p14:creationId xmlns:p14="http://schemas.microsoft.com/office/powerpoint/2010/main" val="327698109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lumMod val="75000"/>
              <a:lumOff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08</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896200" y="525256"/>
            <a:ext cx="42168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Termination</a:t>
            </a:r>
            <a:endParaRPr kumimoji="0" lang="uk-UA"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 name="TextBox 7"/>
          <p:cNvSpPr txBox="1"/>
          <p:nvPr/>
        </p:nvSpPr>
        <p:spPr>
          <a:xfrm>
            <a:off x="1762539" y="1779445"/>
            <a:ext cx="881732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End the presentation by thanking the audience with a simple expression or in a more elaborate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Pose questions to the audience to stimulate their thought or create some kind of suspension before ending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 thank you kindly for your patience and kindness!”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“So, do you want to know what the penny in your pocket will be worth tomorrow? Thank you.”</a:t>
            </a:r>
            <a:endParaRPr kumimoji="0" lang="en-US" sz="1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752687"/>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rcRect l="11090" r="11090"/>
          <a:stretch>
            <a:fillRect/>
          </a:stretch>
        </p:blipFill>
        <p:spPr>
          <a:xfrm>
            <a:off x="0" y="0"/>
            <a:ext cx="6062133" cy="6858000"/>
          </a:xfrm>
          <a:prstGeom prst="rect">
            <a:avLst/>
          </a:prstGeom>
        </p:spPr>
      </p:pic>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eaLnBrk="1" fontAlgn="auto" hangingPunct="1">
              <a:spcBef>
                <a:spcPts val="0"/>
              </a:spcBef>
              <a:spcAft>
                <a:spcPts val="0"/>
              </a:spcAft>
              <a:defRPr/>
            </a:pPr>
            <a:endParaRPr lang="id-ID" b="1" dirty="0"/>
          </a:p>
        </p:txBody>
      </p:sp>
      <p:sp>
        <p:nvSpPr>
          <p:cNvPr id="7" name="Freeform 7">
            <a:extLst>
              <a:ext uri="{FF2B5EF4-FFF2-40B4-BE49-F238E27FC236}">
                <a16:creationId xmlns:a16="http://schemas.microsoft.com/office/drawing/2014/main" id="{D6EE6FA3-8D2F-450C-8BB7-EBD79F95E414}"/>
              </a:ext>
            </a:extLst>
          </p:cNvPr>
          <p:cNvSpPr>
            <a:spLocks/>
          </p:cNvSpPr>
          <p:nvPr/>
        </p:nvSpPr>
        <p:spPr bwMode="auto">
          <a:xfrm>
            <a:off x="276225" y="544513"/>
            <a:ext cx="5070475" cy="5068887"/>
          </a:xfrm>
          <a:custGeom>
            <a:avLst/>
            <a:gdLst>
              <a:gd name="T0" fmla="*/ 56 w 971"/>
              <a:gd name="T1" fmla="*/ 657 h 971"/>
              <a:gd name="T2" fmla="*/ 571 w 971"/>
              <a:gd name="T3" fmla="*/ 915 h 971"/>
              <a:gd name="T4" fmla="*/ 913 w 971"/>
              <a:gd name="T5" fmla="*/ 453 h 971"/>
              <a:gd name="T6" fmla="*/ 367 w 971"/>
              <a:gd name="T7" fmla="*/ 58 h 971"/>
              <a:gd name="T8" fmla="*/ 56 w 971"/>
              <a:gd name="T9" fmla="*/ 657 h 971"/>
            </a:gdLst>
            <a:ahLst/>
            <a:cxnLst>
              <a:cxn ang="0">
                <a:pos x="T0" y="T1"/>
              </a:cxn>
              <a:cxn ang="0">
                <a:pos x="T2" y="T3"/>
              </a:cxn>
              <a:cxn ang="0">
                <a:pos x="T4" y="T5"/>
              </a:cxn>
              <a:cxn ang="0">
                <a:pos x="T6" y="T7"/>
              </a:cxn>
              <a:cxn ang="0">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3">
              <a:alpha val="60000"/>
            </a:schemeClr>
          </a:solidFill>
          <a:ln>
            <a:noFill/>
          </a:ln>
        </p:spPr>
        <p:txBody>
          <a:bodyPr/>
          <a:lstStyle/>
          <a:p>
            <a:pPr eaLnBrk="1" fontAlgn="auto" hangingPunct="1">
              <a:spcBef>
                <a:spcPts val="0"/>
              </a:spcBef>
              <a:spcAft>
                <a:spcPts val="0"/>
              </a:spcAft>
              <a:defRPr/>
            </a:pPr>
            <a:endParaRPr lang="id-ID" b="1" dirty="0"/>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4">
              <a:alpha val="60000"/>
            </a:schemeClr>
          </a:solidFill>
          <a:ln>
            <a:noFill/>
          </a:ln>
        </p:spPr>
        <p:txBody>
          <a:bodyPr/>
          <a:lstStyle/>
          <a:p>
            <a:pPr eaLnBrk="1" fontAlgn="auto" hangingPunct="1">
              <a:spcBef>
                <a:spcPts val="0"/>
              </a:spcBef>
              <a:spcAft>
                <a:spcPts val="0"/>
              </a:spcAft>
              <a:defRPr/>
            </a:pPr>
            <a:endParaRPr lang="id-ID" b="1" dirty="0"/>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5">
              <a:alpha val="60000"/>
            </a:schemeClr>
          </a:solidFill>
          <a:ln>
            <a:noFill/>
          </a:ln>
        </p:spPr>
        <p:txBody>
          <a:bodyPr/>
          <a:lstStyle/>
          <a:p>
            <a:pPr eaLnBrk="1" fontAlgn="auto" hangingPunct="1">
              <a:spcBef>
                <a:spcPts val="0"/>
              </a:spcBef>
              <a:spcAft>
                <a:spcPts val="0"/>
              </a:spcAft>
              <a:defRPr/>
            </a:pPr>
            <a:endParaRPr lang="id-ID" b="1" dirty="0"/>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6600" b="1" dirty="0" smtClean="0">
                <a:solidFill>
                  <a:schemeClr val="bg1"/>
                </a:solidFill>
                <a:latin typeface="+mn-lt"/>
              </a:rPr>
              <a:t>0</a:t>
            </a:r>
            <a:r>
              <a:rPr lang="en-US" altLang="en-US" sz="16600" b="1" dirty="0" smtClean="0">
                <a:solidFill>
                  <a:schemeClr val="bg1"/>
                </a:solidFill>
                <a:latin typeface="+mn-lt"/>
              </a:rPr>
              <a:t>2</a:t>
            </a:r>
            <a:endParaRPr lang="id-ID" altLang="en-US" sz="16600" b="1" dirty="0">
              <a:solidFill>
                <a:schemeClr val="bg1"/>
              </a:solidFill>
              <a:latin typeface="+mn-lt"/>
            </a:endParaRPr>
          </a:p>
        </p:txBody>
      </p:sp>
      <p:sp>
        <p:nvSpPr>
          <p:cNvPr id="24" name="TextBox 23"/>
          <p:cNvSpPr txBox="1">
            <a:spLocks noChangeArrowheads="1"/>
          </p:cNvSpPr>
          <p:nvPr/>
        </p:nvSpPr>
        <p:spPr bwMode="auto">
          <a:xfrm>
            <a:off x="7201743" y="2705725"/>
            <a:ext cx="46023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400" b="1" dirty="0" smtClean="0">
                <a:solidFill>
                  <a:schemeClr val="bg1"/>
                </a:solidFill>
                <a:latin typeface="+mn-lt"/>
              </a:rPr>
              <a:t>3MT Analysis</a:t>
            </a:r>
            <a:endParaRPr lang="id-ID" altLang="en-US" sz="4400" b="1" dirty="0">
              <a:solidFill>
                <a:schemeClr val="accent1"/>
              </a:solidFill>
              <a:latin typeface="+mn-lt"/>
            </a:endParaRPr>
          </a:p>
        </p:txBody>
      </p:sp>
    </p:spTree>
    <p:extLst>
      <p:ext uri="{BB962C8B-B14F-4D97-AF65-F5344CB8AC3E}">
        <p14:creationId xmlns:p14="http://schemas.microsoft.com/office/powerpoint/2010/main" val="2521080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646331"/>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Groups!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8990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341632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3MT Winning Presentations Analysis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How closely does the presenter follow the model?</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How did they make graduate research understandable?</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How technical were they?</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4333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E488-E609-485C-A560-D810322673D0}"/>
              </a:ext>
            </a:extLst>
          </p:cNvPr>
          <p:cNvSpPr>
            <a:spLocks noGrp="1"/>
          </p:cNvSpPr>
          <p:nvPr>
            <p:ph type="title"/>
          </p:nvPr>
        </p:nvSpPr>
        <p:spPr/>
        <p:txBody>
          <a:bodyPr/>
          <a:lstStyle/>
          <a:p>
            <a:endParaRPr lang="en-US"/>
          </a:p>
        </p:txBody>
      </p:sp>
      <p:pic>
        <p:nvPicPr>
          <p:cNvPr id="3" name="Online Media 2" title="UNSW 3MT 2019 WINNER - John Kokkinos: Igniting a Civil War within the Fortress of Pancreatic Cancer">
            <a:hlinkClick r:id="" action="ppaction://media"/>
            <a:extLst>
              <a:ext uri="{FF2B5EF4-FFF2-40B4-BE49-F238E27FC236}">
                <a16:creationId xmlns:a16="http://schemas.microsoft.com/office/drawing/2014/main" id="{EC4563B3-9279-4965-8C41-2BE2DDEF28F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54797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452431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1: Orientation</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Great and powerful city metaphor</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Picture/slide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Dangers of pancreatic cancer</a:t>
            </a:r>
          </a:p>
          <a:p>
            <a:pPr marL="457200" indent="-457200" defTabSz="457200">
              <a:buFont typeface="Arial" panose="020B0604020202020204" pitchFamily="34" charset="0"/>
              <a:buChar char="•"/>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2: Rationale</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Pancreatic cancer is a death sentence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Why pancreatic cancer is so dangerous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1043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535531"/>
          </a:xfrm>
        </p:spPr>
        <p:txBody>
          <a:bodyPr/>
          <a:lstStyle/>
          <a:p>
            <a:r>
              <a:rPr lang="en-US" sz="3200" dirty="0">
                <a:latin typeface="Calibri" panose="020F0502020204030204" pitchFamily="34" charset="0"/>
                <a:cs typeface="Calibri" panose="020F0502020204030204" pitchFamily="34" charset="0"/>
              </a:rPr>
              <a:t>Evaluation</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01981" y="1563149"/>
            <a:ext cx="10121684"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3/31</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914400" lvl="1" indent="-4572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3 Minute Thesis Presentation</a:t>
            </a:r>
          </a:p>
          <a:p>
            <a:pPr marL="1371600" lvl="2" indent="-4572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3 minutes</a:t>
            </a:r>
          </a:p>
          <a:p>
            <a:pPr marL="1371600" lvl="2" indent="-4572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Targeted at a general audience</a:t>
            </a:r>
          </a:p>
          <a:p>
            <a:pPr marL="1371600" lvl="2" indent="-4572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Present</a:t>
            </a:r>
            <a:r>
              <a:rPr kumimoji="0" lang="en-US" sz="3600" b="1" i="0" u="none" strike="noStrike" kern="1200" cap="none" spc="0" normalizeH="0" noProof="0" dirty="0">
                <a:ln>
                  <a:noFill/>
                </a:ln>
                <a:solidFill>
                  <a:srgbClr val="172144"/>
                </a:solidFill>
                <a:effectLst/>
                <a:uLnTx/>
                <a:uFillTx/>
                <a:latin typeface="Calibri" panose="020F0502020204030204" pitchFamily="34" charset="0"/>
                <a:ea typeface="+mn-ea"/>
                <a:cs typeface="Calibri" panose="020F0502020204030204" pitchFamily="34" charset="0"/>
              </a:rPr>
              <a:t> your graduate research</a:t>
            </a:r>
          </a:p>
          <a:p>
            <a:pPr marL="1828800" lvl="3" indent="-457200">
              <a:buFont typeface="Arial" panose="020B0604020202020204" pitchFamily="34" charset="0"/>
              <a:buChar char="•"/>
              <a:defRPr/>
            </a:pPr>
            <a:r>
              <a:rPr lang="en-US" sz="3600" b="1" baseline="0" dirty="0">
                <a:solidFill>
                  <a:srgbClr val="172144"/>
                </a:solidFill>
                <a:latin typeface="Calibri" panose="020F0502020204030204" pitchFamily="34" charset="0"/>
                <a:cs typeface="Calibri" panose="020F0502020204030204" pitchFamily="34" charset="0"/>
              </a:rPr>
              <a:t>Or</a:t>
            </a:r>
            <a:r>
              <a:rPr lang="en-US" sz="3600" b="1" dirty="0">
                <a:solidFill>
                  <a:srgbClr val="172144"/>
                </a:solidFill>
                <a:latin typeface="Calibri" panose="020F0502020204030204" pitchFamily="34" charset="0"/>
                <a:cs typeface="Calibri" panose="020F0502020204030204" pitchFamily="34" charset="0"/>
              </a:rPr>
              <a:t> any other research…</a:t>
            </a:r>
          </a:p>
          <a:p>
            <a:pPr marL="1371600" lvl="2" indent="-4572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Engage the audience</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4066106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501675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rPr>
              <a:t>3: Framework</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NA</a:t>
            </a:r>
          </a:p>
          <a:p>
            <a:pPr marL="457200" indent="-457200" defTabSz="457200">
              <a:buFont typeface="Arial" panose="020B0604020202020204" pitchFamily="34" charset="0"/>
              <a:buChar char="•"/>
              <a:defRPr/>
            </a:pPr>
            <a:endParaRPr kumimoji="0" lang="en-US" sz="3200" b="1" i="0" u="none" strike="noStrike" kern="1200" cap="none" spc="0" normalizeH="0" baseline="0" noProof="0" dirty="0">
              <a:ln>
                <a:noFill/>
              </a:ln>
              <a:solidFill>
                <a:prstClr val="black"/>
              </a:solidFill>
              <a:effectLst/>
              <a:uLnTx/>
              <a:uFillTx/>
              <a:latin typeface="Calibri" panose="020F0502020204030204"/>
            </a:endParaRPr>
          </a:p>
          <a:p>
            <a:pPr marL="457200" indent="-457200" defTabSz="457200">
              <a:buFont typeface="Arial" panose="020B0604020202020204" pitchFamily="34" charset="0"/>
              <a:buChar char="•"/>
              <a:defRPr/>
            </a:pPr>
            <a:r>
              <a:rPr lang="en-US" sz="3200" b="1" dirty="0" smtClean="0">
                <a:solidFill>
                  <a:prstClr val="black"/>
                </a:solidFill>
                <a:latin typeface="Calibri" panose="020F0502020204030204"/>
              </a:rPr>
              <a:t>4: Purpose</a:t>
            </a:r>
          </a:p>
          <a:p>
            <a:pPr marL="914400" lvl="1" indent="-457200" defTabSz="457200">
              <a:buFont typeface="Arial" panose="020B0604020202020204" pitchFamily="34" charset="0"/>
              <a:buChar char="•"/>
              <a:defRPr/>
            </a:pPr>
            <a:r>
              <a:rPr kumimoji="0" lang="en-US" sz="3200" b="1" i="0" u="none" strike="noStrike" kern="1200" cap="none" spc="0" normalizeH="0" baseline="0" noProof="0" dirty="0" smtClean="0">
                <a:ln>
                  <a:noFill/>
                </a:ln>
                <a:solidFill>
                  <a:prstClr val="black"/>
                </a:solidFill>
                <a:effectLst/>
                <a:uLnTx/>
                <a:uFillTx/>
                <a:latin typeface="Calibri" panose="020F0502020204030204"/>
              </a:rPr>
              <a:t>Conquer</a:t>
            </a:r>
            <a:r>
              <a:rPr kumimoji="0" lang="en-US" sz="3200" b="1" i="0" u="none" strike="noStrike" kern="1200" cap="none" spc="0" normalizeH="0" noProof="0" dirty="0" smtClean="0">
                <a:ln>
                  <a:noFill/>
                </a:ln>
                <a:solidFill>
                  <a:prstClr val="black"/>
                </a:solidFill>
                <a:effectLst/>
                <a:uLnTx/>
                <a:uFillTx/>
                <a:latin typeface="Calibri" panose="020F0502020204030204"/>
              </a:rPr>
              <a:t> the pancreatic capital</a:t>
            </a:r>
          </a:p>
          <a:p>
            <a:pPr marL="914400" lvl="1" indent="-457200" defTabSz="457200">
              <a:buFont typeface="Arial" panose="020B0604020202020204" pitchFamily="34" charset="0"/>
              <a:buChar char="•"/>
              <a:defRPr/>
            </a:pPr>
            <a:endParaRPr lang="en-US" sz="3200" b="1" baseline="0" dirty="0">
              <a:solidFill>
                <a:prstClr val="black"/>
              </a:solidFill>
              <a:latin typeface="Calibri" panose="020F0502020204030204"/>
            </a:endParaRPr>
          </a:p>
          <a:p>
            <a:pPr marL="457200" indent="-457200" defTabSz="457200">
              <a:buFont typeface="Arial" panose="020B0604020202020204" pitchFamily="34" charset="0"/>
              <a:buChar char="•"/>
              <a:defRPr/>
            </a:pPr>
            <a:r>
              <a:rPr kumimoji="0" lang="en-US" sz="3200" b="1" i="0" u="none" strike="noStrike" kern="1200" cap="none" spc="0" normalizeH="0" noProof="0" dirty="0" smtClean="0">
                <a:ln>
                  <a:noFill/>
                </a:ln>
                <a:solidFill>
                  <a:prstClr val="black"/>
                </a:solidFill>
                <a:effectLst/>
                <a:uLnTx/>
                <a:uFillTx/>
                <a:latin typeface="Calibri" panose="020F0502020204030204"/>
              </a:rPr>
              <a:t>5: Methods</a:t>
            </a:r>
          </a:p>
          <a:p>
            <a:pPr marL="914400" lvl="1" indent="-457200" defTabSz="457200">
              <a:buFont typeface="Arial" panose="020B0604020202020204" pitchFamily="34" charset="0"/>
              <a:buChar char="•"/>
              <a:defRPr/>
            </a:pPr>
            <a:r>
              <a:rPr lang="en-US" sz="3200" b="1" baseline="0" dirty="0" smtClean="0">
                <a:solidFill>
                  <a:prstClr val="black"/>
                </a:solidFill>
                <a:latin typeface="Calibri" panose="020F0502020204030204"/>
              </a:rPr>
              <a:t>Designed</a:t>
            </a:r>
            <a:r>
              <a:rPr lang="en-US" sz="3200" b="1" dirty="0" smtClean="0">
                <a:solidFill>
                  <a:prstClr val="black"/>
                </a:solidFill>
                <a:latin typeface="Calibri" panose="020F0502020204030204"/>
              </a:rPr>
              <a:t> a gene therapy </a:t>
            </a:r>
            <a:r>
              <a:rPr lang="en-US" sz="3200" b="1" dirty="0" err="1" smtClean="0">
                <a:solidFill>
                  <a:prstClr val="black"/>
                </a:solidFill>
                <a:latin typeface="Calibri" panose="020F0502020204030204"/>
              </a:rPr>
              <a:t>nano</a:t>
            </a:r>
            <a:r>
              <a:rPr lang="en-US" sz="3200" b="1" dirty="0" smtClean="0">
                <a:solidFill>
                  <a:prstClr val="black"/>
                </a:solidFill>
                <a:latin typeface="Calibri" panose="020F0502020204030204"/>
              </a:rPr>
              <a:t> drug</a:t>
            </a:r>
            <a:endParaRPr lang="en-US" sz="3200" b="1" dirty="0">
              <a:solidFill>
                <a:prstClr val="black"/>
              </a:solidFill>
              <a:latin typeface="Calibri" panose="020F0502020204030204"/>
            </a:endParaRPr>
          </a:p>
          <a:p>
            <a:pPr marL="1371600" lvl="2" indent="-457200" defTabSz="457200">
              <a:buFont typeface="Arial" panose="020B0604020202020204" pitchFamily="34" charset="0"/>
              <a:buChar char="•"/>
              <a:defRPr/>
            </a:pPr>
            <a:r>
              <a:rPr lang="en-US" sz="3200" b="1" dirty="0" smtClean="0">
                <a:solidFill>
                  <a:prstClr val="black"/>
                </a:solidFill>
                <a:latin typeface="Calibri" panose="020F0502020204030204"/>
              </a:rPr>
              <a:t>Penetrates the fortress and reprograms helper cells</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Used another drug too</a:t>
            </a:r>
          </a:p>
        </p:txBody>
      </p:sp>
    </p:spTree>
    <p:extLst>
      <p:ext uri="{BB962C8B-B14F-4D97-AF65-F5344CB8AC3E}">
        <p14:creationId xmlns:p14="http://schemas.microsoft.com/office/powerpoint/2010/main" val="24236315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550920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rPr>
              <a:t>6: Results</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Nano drug destroyed tumor</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Tracked down mechanism</a:t>
            </a:r>
          </a:p>
          <a:p>
            <a:pPr marL="457200" indent="-457200" defTabSz="457200">
              <a:buFont typeface="Arial" panose="020B0604020202020204" pitchFamily="34" charset="0"/>
              <a:buChar char="•"/>
              <a:defRPr/>
            </a:pPr>
            <a:endParaRPr lang="en-US" sz="32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3200" b="1" dirty="0" smtClean="0">
                <a:solidFill>
                  <a:prstClr val="black"/>
                </a:solidFill>
                <a:latin typeface="Calibri" panose="020F0502020204030204"/>
              </a:rPr>
              <a:t>7: Implications</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Could signal the death knell to the scourge of pancreatic cancer</a:t>
            </a:r>
          </a:p>
          <a:p>
            <a:pPr marL="914400" lvl="1" indent="-457200" defTabSz="457200">
              <a:buFont typeface="Arial" panose="020B0604020202020204" pitchFamily="34" charset="0"/>
              <a:buChar char="•"/>
              <a:defRPr/>
            </a:pPr>
            <a:endParaRPr lang="en-US" sz="32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3200" b="1" dirty="0" smtClean="0">
                <a:solidFill>
                  <a:prstClr val="black"/>
                </a:solidFill>
                <a:latin typeface="Calibri" panose="020F0502020204030204"/>
              </a:rPr>
              <a:t>8: Termination</a:t>
            </a:r>
          </a:p>
          <a:p>
            <a:pPr marL="914400" lvl="1" indent="-457200" defTabSz="457200">
              <a:buFont typeface="Arial" panose="020B0604020202020204" pitchFamily="34" charset="0"/>
              <a:buChar char="•"/>
              <a:defRPr/>
            </a:pPr>
            <a:r>
              <a:rPr lang="en-US" sz="3200" b="1" dirty="0" smtClean="0">
                <a:solidFill>
                  <a:prstClr val="black"/>
                </a:solidFill>
                <a:latin typeface="Calibri" panose="020F0502020204030204"/>
              </a:rPr>
              <a:t>Perhaps pancreatic cancer will become a treatable/curable disease</a:t>
            </a:r>
          </a:p>
        </p:txBody>
      </p:sp>
    </p:spTree>
    <p:extLst>
      <p:ext uri="{BB962C8B-B14F-4D97-AF65-F5344CB8AC3E}">
        <p14:creationId xmlns:p14="http://schemas.microsoft.com/office/powerpoint/2010/main" val="230248776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E68B-46CE-4282-82C3-135CB7B75AD2}"/>
              </a:ext>
            </a:extLst>
          </p:cNvPr>
          <p:cNvSpPr>
            <a:spLocks noGrp="1"/>
          </p:cNvSpPr>
          <p:nvPr>
            <p:ph type="title"/>
          </p:nvPr>
        </p:nvSpPr>
        <p:spPr/>
        <p:txBody>
          <a:bodyPr/>
          <a:lstStyle/>
          <a:p>
            <a:endParaRPr lang="en-US"/>
          </a:p>
        </p:txBody>
      </p:sp>
      <p:pic>
        <p:nvPicPr>
          <p:cNvPr id="3" name="Online Media 2" title="2019 Ryerson and Ontario 3MT® Winner: Alex Kjorven - The Gamification of Climate Change">
            <a:hlinkClick r:id="" action="ppaction://media"/>
            <a:extLst>
              <a:ext uri="{FF2B5EF4-FFF2-40B4-BE49-F238E27FC236}">
                <a16:creationId xmlns:a16="http://schemas.microsoft.com/office/drawing/2014/main" id="{483854BA-AE26-486E-81F8-69DD9F703C1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501356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39703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1: Orientation</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Games shape who we are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Can shape perceptions</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Monopoly</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How we learn lessons from games</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What is it about games that make them special</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Simulate scenarios</a:t>
            </a:r>
          </a:p>
        </p:txBody>
      </p:sp>
    </p:spTree>
    <p:extLst>
      <p:ext uri="{BB962C8B-B14F-4D97-AF65-F5344CB8AC3E}">
        <p14:creationId xmlns:p14="http://schemas.microsoft.com/office/powerpoint/2010/main" val="7970193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57200" y="1225689"/>
            <a:ext cx="11455400" cy="5632311"/>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2: Rationale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Board games are powerful tools for social engagement and collective problem solving</a:t>
            </a:r>
          </a:p>
          <a:p>
            <a:pPr marL="914400" lvl="1" indent="-457200" defTabSz="457200">
              <a:buFont typeface="Arial" panose="020B0604020202020204" pitchFamily="34" charset="0"/>
              <a:buChar char="•"/>
              <a:defRPr/>
            </a:pPr>
            <a:endParaRPr lang="en-US" sz="36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3: Framework</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NA</a:t>
            </a:r>
          </a:p>
          <a:p>
            <a:pPr marL="914400" lvl="1" indent="-457200" defTabSz="457200">
              <a:buFont typeface="Arial" panose="020B0604020202020204" pitchFamily="34" charset="0"/>
              <a:buChar char="•"/>
              <a:defRPr/>
            </a:pPr>
            <a:endParaRPr lang="en-US" sz="36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4: Purpose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Design a board game to influence how people relate to climate change</a:t>
            </a:r>
          </a:p>
        </p:txBody>
      </p:sp>
    </p:spTree>
    <p:extLst>
      <p:ext uri="{BB962C8B-B14F-4D97-AF65-F5344CB8AC3E}">
        <p14:creationId xmlns:p14="http://schemas.microsoft.com/office/powerpoint/2010/main" val="318635160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0" y="1225689"/>
            <a:ext cx="11912600" cy="4832092"/>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rPr>
              <a:t>5: Methods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Designed a board game</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Researched and adapted game mechanics to mimic the attributes of climate change</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Description of the game</a:t>
            </a:r>
          </a:p>
          <a:p>
            <a:pPr marL="457200" indent="-457200" defTabSz="457200">
              <a:buFont typeface="Arial" panose="020B0604020202020204" pitchFamily="34" charset="0"/>
              <a:buChar char="•"/>
              <a:defRPr/>
            </a:pPr>
            <a:endParaRPr lang="en-US" sz="28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2800" b="1" dirty="0" smtClean="0">
                <a:solidFill>
                  <a:prstClr val="black"/>
                </a:solidFill>
                <a:latin typeface="Calibri" panose="020F0502020204030204"/>
              </a:rPr>
              <a:t>6: Results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Research questions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Preliminary findings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Pushes players to confront their biases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Galvanized frustrations toward inefficient use of common resources</a:t>
            </a:r>
          </a:p>
        </p:txBody>
      </p:sp>
    </p:spTree>
    <p:extLst>
      <p:ext uri="{BB962C8B-B14F-4D97-AF65-F5344CB8AC3E}">
        <p14:creationId xmlns:p14="http://schemas.microsoft.com/office/powerpoint/2010/main" val="19528709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0" y="1225689"/>
            <a:ext cx="11912600" cy="353943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rPr>
              <a:t>7: Implications</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What if the drive for winning and frustration towards loosing could be linked to a degree of self-reflection about how we behave in real life?</a:t>
            </a:r>
          </a:p>
          <a:p>
            <a:pPr marL="914400" lvl="1" indent="-457200" defTabSz="457200">
              <a:buFont typeface="Arial" panose="020B0604020202020204" pitchFamily="34" charset="0"/>
              <a:buChar char="•"/>
              <a:defRPr/>
            </a:pPr>
            <a:r>
              <a:rPr lang="en-US" sz="2800" b="1" dirty="0">
                <a:solidFill>
                  <a:prstClr val="black"/>
                </a:solidFill>
                <a:latin typeface="Calibri" panose="020F0502020204030204"/>
              </a:rPr>
              <a:t>This self-reflection could inspire a shift in mindset and behavior</a:t>
            </a:r>
          </a:p>
          <a:p>
            <a:pPr marL="914400" lvl="1" indent="-457200" defTabSz="457200">
              <a:buFont typeface="Arial" panose="020B0604020202020204" pitchFamily="34" charset="0"/>
              <a:buChar char="•"/>
              <a:defRPr/>
            </a:pPr>
            <a:endParaRPr lang="en-US" sz="2800" b="1" dirty="0" smtClean="0">
              <a:solidFill>
                <a:prstClr val="black"/>
              </a:solidFill>
              <a:latin typeface="Calibri" panose="020F0502020204030204"/>
            </a:endParaRPr>
          </a:p>
          <a:p>
            <a:pPr marL="914400" lvl="1" indent="-457200" defTabSz="457200">
              <a:buFont typeface="Arial" panose="020B0604020202020204" pitchFamily="34" charset="0"/>
              <a:buChar char="•"/>
              <a:defRPr/>
            </a:pPr>
            <a:endParaRPr lang="en-US" sz="2800" b="1" dirty="0">
              <a:solidFill>
                <a:prstClr val="black"/>
              </a:solidFill>
              <a:latin typeface="Calibri" panose="020F0502020204030204"/>
            </a:endParaRPr>
          </a:p>
          <a:p>
            <a:pPr marL="457200" indent="-457200" defTabSz="457200">
              <a:buFont typeface="Arial" panose="020B0604020202020204" pitchFamily="34" charset="0"/>
              <a:buChar char="•"/>
              <a:defRPr/>
            </a:pPr>
            <a:r>
              <a:rPr lang="en-US" sz="2800" b="1" dirty="0" smtClean="0">
                <a:solidFill>
                  <a:prstClr val="black"/>
                </a:solidFill>
                <a:latin typeface="Calibri" panose="020F0502020204030204"/>
              </a:rPr>
              <a:t>8: Termination</a:t>
            </a:r>
          </a:p>
          <a:p>
            <a:pPr marL="914400" lvl="1" indent="-457200" defTabSz="457200">
              <a:buFont typeface="Arial" panose="020B0604020202020204" pitchFamily="34" charset="0"/>
              <a:buChar char="•"/>
              <a:defRPr/>
            </a:pPr>
            <a:r>
              <a:rPr lang="en-US" sz="2800" b="1" dirty="0" smtClean="0">
                <a:solidFill>
                  <a:prstClr val="black"/>
                </a:solidFill>
                <a:latin typeface="Calibri" panose="020F0502020204030204"/>
              </a:rPr>
              <a:t>Thank you</a:t>
            </a:r>
          </a:p>
        </p:txBody>
      </p:sp>
    </p:spTree>
    <p:extLst>
      <p:ext uri="{BB962C8B-B14F-4D97-AF65-F5344CB8AC3E}">
        <p14:creationId xmlns:p14="http://schemas.microsoft.com/office/powerpoint/2010/main" val="4804936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BE037-ACE6-489D-B2B1-92729498AE30}"/>
              </a:ext>
            </a:extLst>
          </p:cNvPr>
          <p:cNvSpPr>
            <a:spLocks noGrp="1"/>
          </p:cNvSpPr>
          <p:nvPr>
            <p:ph type="title"/>
          </p:nvPr>
        </p:nvSpPr>
        <p:spPr/>
        <p:txBody>
          <a:bodyPr/>
          <a:lstStyle/>
          <a:p>
            <a:endParaRPr lang="en-US"/>
          </a:p>
        </p:txBody>
      </p:sp>
      <p:pic>
        <p:nvPicPr>
          <p:cNvPr id="3" name="Online Media 2" title="Three Minute Thesis (3MT) 2017 QUT winner &amp; People’s Choice – Libby McCourt, Faculty of Health">
            <a:hlinkClick r:id="" action="ppaction://media"/>
            <a:extLst>
              <a:ext uri="{FF2B5EF4-FFF2-40B4-BE49-F238E27FC236}">
                <a16:creationId xmlns:a16="http://schemas.microsoft.com/office/drawing/2014/main" id="{879403B9-2495-4E84-B08F-E0757D1CE59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1302100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5078313"/>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1: Orientation</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Flooding scenario with pharmacists</a:t>
            </a:r>
          </a:p>
          <a:p>
            <a:pPr marL="457200" indent="-457200" defTabSz="457200">
              <a:buFont typeface="Arial" panose="020B0604020202020204" pitchFamily="34" charset="0"/>
              <a:buChar char="•"/>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2: Rationale</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During disasters health systems become overburdened and unbalanced</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Large number of patients, reduced number of health professionals</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Pharmacists can</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help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83267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39703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3: Framework</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NA</a:t>
            </a:r>
          </a:p>
          <a:p>
            <a:pPr marL="457200" indent="-457200" defTabSz="457200">
              <a:buFont typeface="Arial" panose="020B0604020202020204" pitchFamily="34" charset="0"/>
              <a:buChar char="•"/>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4: Purpose</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To develop recommendations to enhance the preparedness of pharmacists to respond to disasters in local communities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1910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Picture Placeholder 2"/>
          <p:cNvSpPr>
            <a:spLocks noGrp="1" noTextEdit="1"/>
          </p:cNvSpPr>
          <p:nvPr>
            <p:ph type="pic" sz="quarter" idx="11"/>
          </p:nvPr>
        </p:nvSpPr>
        <p:spPr>
          <a:custGeom>
            <a:avLst/>
            <a:gdLst>
              <a:gd name="T0" fmla="*/ 0 w 12192000"/>
              <a:gd name="T1" fmla="*/ 0 h 6858000"/>
              <a:gd name="T2" fmla="*/ 7543800 w 12192000"/>
              <a:gd name="T3" fmla="*/ 0 h 6858000"/>
              <a:gd name="T4" fmla="*/ 75438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a:blip r:embed="rId3"/>
            <a:stretch>
              <a:fillRect/>
            </a:stretch>
          </a:blipFill>
        </p:spPr>
      </p:sp>
      <p:sp>
        <p:nvSpPr>
          <p:cNvPr id="460803" name="Freeform 17"/>
          <p:cNvSpPr>
            <a:spLocks/>
          </p:cNvSpPr>
          <p:nvPr/>
        </p:nvSpPr>
        <p:spPr bwMode="auto">
          <a:xfrm>
            <a:off x="0" y="0"/>
            <a:ext cx="7475538" cy="6858000"/>
          </a:xfrm>
          <a:custGeom>
            <a:avLst/>
            <a:gdLst>
              <a:gd name="T0" fmla="*/ 0 w 2221"/>
              <a:gd name="T1" fmla="*/ 0 h 2038"/>
              <a:gd name="T2" fmla="*/ 0 w 2221"/>
              <a:gd name="T3" fmla="*/ 6858000 h 2038"/>
              <a:gd name="T4" fmla="*/ 7476100 w 2221"/>
              <a:gd name="T5" fmla="*/ 6858000 h 2038"/>
              <a:gd name="T6" fmla="*/ 4635115 w 2221"/>
              <a:gd name="T7" fmla="*/ 0 h 2038"/>
              <a:gd name="T8" fmla="*/ 0 w 2221"/>
              <a:gd name="T9" fmla="*/ 0 h 20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21" h="2038">
                <a:moveTo>
                  <a:pt x="0" y="0"/>
                </a:moveTo>
                <a:lnTo>
                  <a:pt x="0" y="2038"/>
                </a:lnTo>
                <a:lnTo>
                  <a:pt x="2221" y="2038"/>
                </a:lnTo>
                <a:lnTo>
                  <a:pt x="1377"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C2229"/>
              </a:solidFill>
              <a:effectLst/>
              <a:uLnTx/>
              <a:uFillTx/>
              <a:ea typeface="+mn-ea"/>
              <a:cs typeface="+mn-cs"/>
            </a:endParaRPr>
          </a:p>
        </p:txBody>
      </p:sp>
      <p:grpSp>
        <p:nvGrpSpPr>
          <p:cNvPr id="5" name="Group 4"/>
          <p:cNvGrpSpPr>
            <a:grpSpLocks/>
          </p:cNvGrpSpPr>
          <p:nvPr/>
        </p:nvGrpSpPr>
        <p:grpSpPr bwMode="auto">
          <a:xfrm>
            <a:off x="4635500" y="0"/>
            <a:ext cx="6524625" cy="6858000"/>
            <a:chOff x="4635115" y="0"/>
            <a:chExt cx="6524259" cy="6858000"/>
          </a:xfrm>
        </p:grpSpPr>
        <p:sp>
          <p:nvSpPr>
            <p:cNvPr id="460819" name="Freeform 18"/>
            <p:cNvSpPr>
              <a:spLocks/>
            </p:cNvSpPr>
            <p:nvPr/>
          </p:nvSpPr>
          <p:spPr bwMode="auto">
            <a:xfrm>
              <a:off x="4635115" y="0"/>
              <a:ext cx="4692338" cy="6858000"/>
            </a:xfrm>
            <a:custGeom>
              <a:avLst/>
              <a:gdLst>
                <a:gd name="T0" fmla="*/ 0 w 1394"/>
                <a:gd name="T1" fmla="*/ 0 h 2038"/>
                <a:gd name="T2" fmla="*/ 2840985 w 1394"/>
                <a:gd name="T3" fmla="*/ 6858000 h 2038"/>
                <a:gd name="T4" fmla="*/ 4692338 w 1394"/>
                <a:gd name="T5" fmla="*/ 6858000 h 2038"/>
                <a:gd name="T6" fmla="*/ 1854719 w 1394"/>
                <a:gd name="T7" fmla="*/ 0 h 2038"/>
                <a:gd name="T8" fmla="*/ 0 w 1394"/>
                <a:gd name="T9" fmla="*/ 0 h 20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4" h="2038">
                  <a:moveTo>
                    <a:pt x="0" y="0"/>
                  </a:moveTo>
                  <a:lnTo>
                    <a:pt x="844" y="2038"/>
                  </a:lnTo>
                  <a:lnTo>
                    <a:pt x="1394" y="2038"/>
                  </a:lnTo>
                  <a:lnTo>
                    <a:pt x="551" y="0"/>
                  </a:lnTo>
                  <a:lnTo>
                    <a:pt x="0" y="0"/>
                  </a:lnTo>
                  <a:close/>
                </a:path>
              </a:pathLst>
            </a:custGeom>
            <a:solidFill>
              <a:schemeClr val="tx1">
                <a:alpha val="7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C2229"/>
                </a:solidFill>
                <a:effectLst/>
                <a:uLnTx/>
                <a:uFillTx/>
                <a:ea typeface="+mn-ea"/>
                <a:cs typeface="+mn-cs"/>
              </a:endParaRPr>
            </a:p>
          </p:txBody>
        </p:sp>
        <p:sp>
          <p:nvSpPr>
            <p:cNvPr id="460820" name="Freeform 19"/>
            <p:cNvSpPr>
              <a:spLocks/>
            </p:cNvSpPr>
            <p:nvPr/>
          </p:nvSpPr>
          <p:spPr bwMode="auto">
            <a:xfrm>
              <a:off x="6477133" y="0"/>
              <a:ext cx="4682241" cy="6858000"/>
            </a:xfrm>
            <a:custGeom>
              <a:avLst/>
              <a:gdLst>
                <a:gd name="T0" fmla="*/ 0 w 1391"/>
                <a:gd name="T1" fmla="*/ 0 h 2038"/>
                <a:gd name="T2" fmla="*/ 2837620 w 1391"/>
                <a:gd name="T3" fmla="*/ 6858000 h 2038"/>
                <a:gd name="T4" fmla="*/ 4682241 w 1391"/>
                <a:gd name="T5" fmla="*/ 6858000 h 2038"/>
                <a:gd name="T6" fmla="*/ 1844621 w 1391"/>
                <a:gd name="T7" fmla="*/ 0 h 2038"/>
                <a:gd name="T8" fmla="*/ 0 w 1391"/>
                <a:gd name="T9" fmla="*/ 0 h 20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91" h="2038">
                  <a:moveTo>
                    <a:pt x="0" y="0"/>
                  </a:moveTo>
                  <a:lnTo>
                    <a:pt x="843" y="2038"/>
                  </a:lnTo>
                  <a:lnTo>
                    <a:pt x="1391" y="2038"/>
                  </a:lnTo>
                  <a:lnTo>
                    <a:pt x="548" y="0"/>
                  </a:lnTo>
                  <a:lnTo>
                    <a:pt x="0" y="0"/>
                  </a:lnTo>
                  <a:close/>
                </a:path>
              </a:pathLst>
            </a:custGeom>
            <a:solidFill>
              <a:schemeClr val="tx1">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C2229"/>
                </a:solidFill>
                <a:effectLst/>
                <a:uLnTx/>
                <a:uFillTx/>
                <a:ea typeface="+mn-ea"/>
                <a:cs typeface="+mn-cs"/>
              </a:endParaRPr>
            </a:p>
          </p:txBody>
        </p:sp>
      </p:grpSp>
      <p:sp>
        <p:nvSpPr>
          <p:cNvPr id="26" name="Hexagon 25">
            <a:extLst>
              <a:ext uri="{FF2B5EF4-FFF2-40B4-BE49-F238E27FC236}">
                <a16:creationId xmlns:a16="http://schemas.microsoft.com/office/drawing/2014/main" id="{82D86C10-4078-499B-BF9F-E5587D26099D}"/>
              </a:ext>
            </a:extLst>
          </p:cNvPr>
          <p:cNvSpPr/>
          <p:nvPr/>
        </p:nvSpPr>
        <p:spPr>
          <a:xfrm rot="16200000">
            <a:off x="5076512" y="1949716"/>
            <a:ext cx="879475" cy="757237"/>
          </a:xfrm>
          <a:prstGeom prst="hexagon">
            <a:avLst/>
          </a:prstGeom>
          <a:solidFill>
            <a:schemeClr val="accent4"/>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01</a:t>
            </a:r>
            <a:endParaRPr kumimoji="0" lang="id-ID" sz="2400" b="1" i="0" u="none" strike="noStrike" kern="1200" cap="none" spc="0" normalizeH="0" baseline="0" noProof="0" dirty="0">
              <a:ln>
                <a:noFill/>
              </a:ln>
              <a:solidFill>
                <a:srgbClr val="FFFFFF"/>
              </a:solidFill>
              <a:effectLst/>
              <a:uLnTx/>
              <a:uFillTx/>
              <a:ea typeface="+mn-ea"/>
              <a:cs typeface="+mn-cs"/>
            </a:endParaRPr>
          </a:p>
        </p:txBody>
      </p:sp>
      <p:sp>
        <p:nvSpPr>
          <p:cNvPr id="27" name="Hexagon 26">
            <a:extLst>
              <a:ext uri="{FF2B5EF4-FFF2-40B4-BE49-F238E27FC236}">
                <a16:creationId xmlns:a16="http://schemas.microsoft.com/office/drawing/2014/main" id="{6E6726E2-EF01-4226-9C87-7D5C7E7CE8B9}"/>
              </a:ext>
            </a:extLst>
          </p:cNvPr>
          <p:cNvSpPr/>
          <p:nvPr/>
        </p:nvSpPr>
        <p:spPr>
          <a:xfrm rot="16200000">
            <a:off x="5553556" y="3101447"/>
            <a:ext cx="877887" cy="757237"/>
          </a:xfrm>
          <a:prstGeom prst="hexagon">
            <a:avLst/>
          </a:prstGeom>
          <a:solidFill>
            <a:schemeClr val="accent5"/>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02</a:t>
            </a:r>
            <a:endParaRPr kumimoji="0" lang="id-ID" sz="2400" b="1" i="0" u="none" strike="noStrike" kern="1200" cap="none" spc="0" normalizeH="0" baseline="0" noProof="0" dirty="0">
              <a:ln>
                <a:noFill/>
              </a:ln>
              <a:solidFill>
                <a:srgbClr val="FFFFFF"/>
              </a:solidFill>
              <a:effectLst/>
              <a:uLnTx/>
              <a:uFillTx/>
              <a:ea typeface="+mn-ea"/>
              <a:cs typeface="+mn-cs"/>
            </a:endParaRPr>
          </a:p>
        </p:txBody>
      </p:sp>
      <p:sp>
        <p:nvSpPr>
          <p:cNvPr id="28" name="Hexagon 27">
            <a:extLst>
              <a:ext uri="{FF2B5EF4-FFF2-40B4-BE49-F238E27FC236}">
                <a16:creationId xmlns:a16="http://schemas.microsoft.com/office/drawing/2014/main" id="{86BC140A-2DB4-44DB-BDAC-87EBF036C203}"/>
              </a:ext>
            </a:extLst>
          </p:cNvPr>
          <p:cNvSpPr/>
          <p:nvPr/>
        </p:nvSpPr>
        <p:spPr>
          <a:xfrm rot="16200000">
            <a:off x="6031393" y="4253972"/>
            <a:ext cx="877887" cy="757238"/>
          </a:xfrm>
          <a:prstGeom prst="hexagon">
            <a:avLst/>
          </a:prstGeom>
          <a:solidFill>
            <a:schemeClr val="accent6"/>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03</a:t>
            </a:r>
            <a:endParaRPr kumimoji="0" lang="id-ID" sz="2400" b="1" i="0" u="none" strike="noStrike" kern="1200" cap="none" spc="0" normalizeH="0" baseline="0" noProof="0" dirty="0">
              <a:ln>
                <a:noFill/>
              </a:ln>
              <a:solidFill>
                <a:srgbClr val="FFFFFF"/>
              </a:solidFill>
              <a:effectLst/>
              <a:uLnTx/>
              <a:uFillTx/>
              <a:ea typeface="+mn-ea"/>
              <a:cs typeface="+mn-cs"/>
            </a:endParaRPr>
          </a:p>
        </p:txBody>
      </p:sp>
      <p:sp>
        <p:nvSpPr>
          <p:cNvPr id="460817" name="TextBox 29"/>
          <p:cNvSpPr txBox="1">
            <a:spLocks noChangeArrowheads="1"/>
          </p:cNvSpPr>
          <p:nvPr/>
        </p:nvSpPr>
        <p:spPr bwMode="auto">
          <a:xfrm>
            <a:off x="101551" y="1991789"/>
            <a:ext cx="46693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2800" b="1" dirty="0" smtClean="0">
                <a:solidFill>
                  <a:srgbClr val="FFFFFF"/>
                </a:solidFill>
                <a:latin typeface="+mn-lt"/>
              </a:rPr>
              <a:t>Review</a:t>
            </a:r>
            <a:endParaRPr kumimoji="0" lang="id-ID" altLang="en-US" sz="2800" b="1" i="0" u="none" strike="noStrike" kern="1200" cap="none" spc="0" normalizeH="0" baseline="0" noProof="0" dirty="0">
              <a:ln>
                <a:noFill/>
              </a:ln>
              <a:solidFill>
                <a:srgbClr val="00A6DA"/>
              </a:solidFill>
              <a:effectLst/>
              <a:uLnTx/>
              <a:uFillTx/>
              <a:latin typeface="+mn-lt"/>
              <a:ea typeface="+mn-ea"/>
              <a:cs typeface="+mn-cs"/>
            </a:endParaRPr>
          </a:p>
        </p:txBody>
      </p:sp>
      <p:sp>
        <p:nvSpPr>
          <p:cNvPr id="460815" name="TextBox 32"/>
          <p:cNvSpPr txBox="1">
            <a:spLocks noChangeArrowheads="1"/>
          </p:cNvSpPr>
          <p:nvPr/>
        </p:nvSpPr>
        <p:spPr bwMode="auto">
          <a:xfrm>
            <a:off x="652943" y="4293656"/>
            <a:ext cx="5084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2800" b="1" dirty="0" smtClean="0">
                <a:solidFill>
                  <a:srgbClr val="FFFFFF"/>
                </a:solidFill>
                <a:latin typeface="+mn-lt"/>
              </a:rPr>
              <a:t>Talking about your research - Workshop</a:t>
            </a:r>
            <a:endParaRPr kumimoji="0" lang="id-ID" altLang="en-US" sz="2800" b="1" i="0" u="none" strike="noStrike" kern="1200" cap="none" spc="0" normalizeH="0" baseline="0" noProof="0" dirty="0">
              <a:ln>
                <a:noFill/>
              </a:ln>
              <a:solidFill>
                <a:srgbClr val="00A6DA"/>
              </a:solidFill>
              <a:effectLst/>
              <a:uLnTx/>
              <a:uFillTx/>
              <a:latin typeface="+mn-lt"/>
              <a:ea typeface="+mn-ea"/>
              <a:cs typeface="+mn-cs"/>
            </a:endParaRPr>
          </a:p>
        </p:txBody>
      </p:sp>
      <p:sp>
        <p:nvSpPr>
          <p:cNvPr id="460813" name="TextBox 35"/>
          <p:cNvSpPr txBox="1">
            <a:spLocks noChangeArrowheads="1"/>
          </p:cNvSpPr>
          <p:nvPr/>
        </p:nvSpPr>
        <p:spPr bwMode="auto">
          <a:xfrm>
            <a:off x="652943" y="3144313"/>
            <a:ext cx="4565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2800" b="1" dirty="0" smtClean="0">
                <a:solidFill>
                  <a:srgbClr val="FFFFFF"/>
                </a:solidFill>
                <a:latin typeface="+mn-lt"/>
              </a:rPr>
              <a:t>3MT Analysis and 3MT Slide Design</a:t>
            </a:r>
            <a:endParaRPr kumimoji="0" lang="id-ID" altLang="en-US" sz="2800" b="1" i="0" u="none" strike="noStrike" kern="1200" cap="none" spc="0" normalizeH="0" baseline="0" noProof="0" dirty="0">
              <a:ln>
                <a:noFill/>
              </a:ln>
              <a:solidFill>
                <a:srgbClr val="00A6DA"/>
              </a:solidFill>
              <a:effectLst/>
              <a:uLnTx/>
              <a:uFillTx/>
              <a:latin typeface="+mn-lt"/>
              <a:ea typeface="+mn-ea"/>
              <a:cs typeface="+mn-cs"/>
            </a:endParaRPr>
          </a:p>
        </p:txBody>
      </p:sp>
      <p:sp>
        <p:nvSpPr>
          <p:cNvPr id="47" name="TextBox 46"/>
          <p:cNvSpPr txBox="1">
            <a:spLocks noChangeArrowheads="1"/>
          </p:cNvSpPr>
          <p:nvPr/>
        </p:nvSpPr>
        <p:spPr bwMode="auto">
          <a:xfrm>
            <a:off x="566427" y="344471"/>
            <a:ext cx="3108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mn-lt"/>
                <a:ea typeface="+mn-ea"/>
                <a:cs typeface="+mn-cs"/>
              </a:rPr>
              <a:t>Agenda</a:t>
            </a:r>
            <a:endParaRPr kumimoji="0" lang="id-ID" altLang="en-US" sz="4800" b="1" i="0" u="none" strike="noStrike" kern="1200" cap="none" spc="0" normalizeH="0" baseline="0" noProof="0" dirty="0">
              <a:ln>
                <a:noFill/>
              </a:ln>
              <a:solidFill>
                <a:srgbClr val="00A6DA"/>
              </a:solidFill>
              <a:effectLst/>
              <a:uLnTx/>
              <a:uFillTx/>
              <a:latin typeface="+mn-lt"/>
              <a:ea typeface="+mn-ea"/>
              <a:cs typeface="+mn-cs"/>
            </a:endParaRPr>
          </a:p>
        </p:txBody>
      </p:sp>
      <p:sp>
        <p:nvSpPr>
          <p:cNvPr id="14" name="Hexagon 13">
            <a:extLst>
              <a:ext uri="{FF2B5EF4-FFF2-40B4-BE49-F238E27FC236}">
                <a16:creationId xmlns:a16="http://schemas.microsoft.com/office/drawing/2014/main" id="{86BC140A-2DB4-44DB-BDAC-87EBF036C203}"/>
              </a:ext>
            </a:extLst>
          </p:cNvPr>
          <p:cNvSpPr/>
          <p:nvPr/>
        </p:nvSpPr>
        <p:spPr>
          <a:xfrm rot="16200000">
            <a:off x="6582856" y="5274533"/>
            <a:ext cx="877887" cy="757238"/>
          </a:xfrm>
          <a:prstGeom prst="hexagon">
            <a:avLst/>
          </a:prstGeom>
          <a:solidFill>
            <a:srgbClr val="FFC000"/>
          </a:solidFill>
          <a:ln>
            <a:noFill/>
          </a:ln>
          <a:effectLst>
            <a:outerShdw blurRad="152400" dist="1016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04</a:t>
            </a:r>
            <a:endParaRPr kumimoji="0" lang="id-ID" sz="2400" b="1" i="0" u="none" strike="noStrike" kern="1200" cap="none" spc="0" normalizeH="0" baseline="0" noProof="0" dirty="0">
              <a:ln>
                <a:noFill/>
              </a:ln>
              <a:solidFill>
                <a:srgbClr val="FFFFFF"/>
              </a:solidFill>
              <a:effectLst/>
              <a:uLnTx/>
              <a:uFillTx/>
              <a:ea typeface="+mn-ea"/>
              <a:cs typeface="+mn-cs"/>
            </a:endParaRPr>
          </a:p>
        </p:txBody>
      </p:sp>
      <p:sp>
        <p:nvSpPr>
          <p:cNvPr id="15" name="TextBox 32"/>
          <p:cNvSpPr txBox="1">
            <a:spLocks noChangeArrowheads="1"/>
          </p:cNvSpPr>
          <p:nvPr/>
        </p:nvSpPr>
        <p:spPr bwMode="auto">
          <a:xfrm>
            <a:off x="1204406" y="5314217"/>
            <a:ext cx="5084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altLang="en-US" sz="2800" b="1" dirty="0" smtClean="0">
                <a:solidFill>
                  <a:srgbClr val="FFFFFF"/>
                </a:solidFill>
                <a:latin typeface="+mn-lt"/>
              </a:rPr>
              <a:t>Voice Technique</a:t>
            </a:r>
            <a:endParaRPr kumimoji="0" lang="id-ID" altLang="en-US" sz="2800" b="1" i="0" u="none" strike="noStrike" kern="1200" cap="none" spc="0" normalizeH="0" baseline="0" noProof="0" dirty="0">
              <a:ln>
                <a:noFill/>
              </a:ln>
              <a:solidFill>
                <a:srgbClr val="00A6DA"/>
              </a:solidFill>
              <a:effectLst/>
              <a:uLnTx/>
              <a:uFillTx/>
              <a:latin typeface="+mn-lt"/>
              <a:ea typeface="+mn-ea"/>
              <a:cs typeface="+mn-cs"/>
            </a:endParaRPr>
          </a:p>
        </p:txBody>
      </p:sp>
    </p:spTree>
    <p:extLst>
      <p:ext uri="{BB962C8B-B14F-4D97-AF65-F5344CB8AC3E}">
        <p14:creationId xmlns:p14="http://schemas.microsoft.com/office/powerpoint/2010/main" val="16815252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50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3500"/>
                            </p:stCondLst>
                            <p:childTnLst>
                              <p:par>
                                <p:cTn id="15" presetID="2" presetClass="entr" presetSubtype="4" fill="hold" grpId="0" nodeType="afterEffect">
                                  <p:stCondLst>
                                    <p:cond delay="200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1" fill="hold" grpId="0" nodeType="afterEffect">
                                  <p:stCondLst>
                                    <p:cond delay="50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0-#ppt_h/2"/>
                                          </p:val>
                                        </p:tav>
                                        <p:tav tm="100000">
                                          <p:val>
                                            <p:strVal val="#ppt_y"/>
                                          </p:val>
                                        </p:tav>
                                      </p:tavLst>
                                    </p:anim>
                                  </p:childTnLst>
                                </p:cTn>
                              </p:par>
                            </p:childTnLst>
                          </p:cTn>
                        </p:par>
                        <p:par>
                          <p:cTn id="24" fill="hold">
                            <p:stCondLst>
                              <p:cond delay="7000"/>
                            </p:stCondLst>
                            <p:childTnLst>
                              <p:par>
                                <p:cTn id="25" presetID="2" presetClass="entr" presetSubtype="8"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4" fill="hold" grpId="0" nodeType="afterEffect">
                                  <p:stCondLst>
                                    <p:cond delay="20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P spid="27" grpId="0" animBg="1" autoUpdateAnimBg="0"/>
      <p:bldP spid="28" grpId="0" animBg="1" autoUpdateAnimBg="0"/>
      <p:bldP spid="47" grpId="0" autoUpdateAnimBg="0"/>
      <p:bldP spid="14"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3416320"/>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5: Methods</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Began to interview pharmacists</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Next</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phase of the research</a:t>
            </a:r>
          </a:p>
          <a:p>
            <a:pPr marL="457200" indent="-457200" defTabSz="457200">
              <a:buFont typeface="Arial" panose="020B0604020202020204" pitchFamily="34" charset="0"/>
              <a:buChar char="•"/>
              <a:defRPr/>
            </a:pPr>
            <a:endParaRPr lang="en-US" sz="3600" b="1" baseline="0" dirty="0">
              <a:solidFill>
                <a:prstClr val="black"/>
              </a:solidFill>
              <a:latin typeface="Calibri" panose="020F0502020204030204"/>
            </a:endParaRPr>
          </a:p>
          <a:p>
            <a:pPr marL="457200" indent="-457200" defTabSz="457200">
              <a:buFont typeface="Arial" panose="020B0604020202020204" pitchFamily="34" charset="0"/>
              <a:buChar char="•"/>
              <a:defRPr/>
            </a:pP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6: Results</a:t>
            </a:r>
          </a:p>
          <a:p>
            <a:pPr marL="914400" lvl="1" indent="-457200" defTabSz="457200">
              <a:buFont typeface="Arial" panose="020B0604020202020204" pitchFamily="34" charset="0"/>
              <a:buChar char="•"/>
              <a:defRPr/>
            </a:pPr>
            <a:r>
              <a:rPr lang="en-US" sz="3600" b="1" baseline="0" dirty="0" smtClean="0">
                <a:solidFill>
                  <a:prstClr val="black"/>
                </a:solidFill>
                <a:latin typeface="Calibri" panose="020F0502020204030204"/>
              </a:rPr>
              <a:t>Brief description of the results</a:t>
            </a:r>
            <a:r>
              <a:rPr lang="en-US" sz="3600" b="1" dirty="0" smtClean="0">
                <a:solidFill>
                  <a:prstClr val="black"/>
                </a:solidFill>
                <a:latin typeface="Calibri" panose="020F0502020204030204"/>
              </a:rPr>
              <a:t> of the interviews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4892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570" y="276999"/>
            <a:ext cx="11441430" cy="646331"/>
          </a:xfrm>
        </p:spPr>
        <p:txBody>
          <a:bodyPr/>
          <a:lstStyle/>
          <a:p>
            <a:r>
              <a:rPr lang="en-US" sz="4000" dirty="0">
                <a:solidFill>
                  <a:schemeClr val="accent1"/>
                </a:solidFill>
              </a:rPr>
              <a:t>Workshop</a:t>
            </a:r>
            <a:endParaRPr lang="uk-UA" sz="4000" u="sng" dirty="0">
              <a:solidFill>
                <a:schemeClr val="accent1"/>
              </a:solidFill>
            </a:endParaRPr>
          </a:p>
        </p:txBody>
      </p:sp>
      <p:sp>
        <p:nvSpPr>
          <p:cNvPr id="6" name="Rectangle 5"/>
          <p:cNvSpPr/>
          <p:nvPr/>
        </p:nvSpPr>
        <p:spPr>
          <a:xfrm>
            <a:off x="406400" y="1494830"/>
            <a:ext cx="11455400" cy="452431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7: Implication</a:t>
            </a:r>
          </a:p>
          <a:p>
            <a:pPr marL="914400" lvl="1" indent="-457200" defTabSz="457200">
              <a:buFont typeface="Arial" panose="020B0604020202020204" pitchFamily="34" charset="0"/>
              <a:buChar char="•"/>
              <a:defRPr/>
            </a:pPr>
            <a:r>
              <a:rPr lang="en-US" sz="3600" b="1" dirty="0" smtClean="0">
                <a:solidFill>
                  <a:prstClr val="black"/>
                </a:solidFill>
                <a:latin typeface="Calibri" panose="020F0502020204030204"/>
              </a:rPr>
              <a:t>These recommendations could lead to legislative change or support the development of a training program</a:t>
            </a:r>
          </a:p>
          <a:p>
            <a:pPr marL="457200" indent="-457200" defTabSz="457200">
              <a:buFont typeface="Arial" panose="020B0604020202020204" pitchFamily="34" charset="0"/>
              <a:buChar char="•"/>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indent="-457200" defTabSz="457200">
              <a:buFont typeface="Arial" panose="020B0604020202020204" pitchFamily="34" charset="0"/>
              <a:buChar char="•"/>
              <a:defRPr/>
            </a:pPr>
            <a:r>
              <a:rPr lang="en-US" sz="3600" b="1" dirty="0" smtClean="0">
                <a:solidFill>
                  <a:prstClr val="black"/>
                </a:solidFill>
                <a:latin typeface="Calibri" panose="020F0502020204030204"/>
              </a:rPr>
              <a:t>8: Termination</a:t>
            </a:r>
          </a:p>
          <a:p>
            <a:pPr marL="914400" lvl="1" indent="-457200" defTabSz="457200">
              <a:buFont typeface="Arial" panose="020B0604020202020204" pitchFamily="34" charset="0"/>
              <a:buChar char="•"/>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Imagine</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initial scenario, but now you have the solution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2270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84" y="465608"/>
            <a:ext cx="4591050" cy="535531"/>
          </a:xfrm>
        </p:spPr>
        <p:txBody>
          <a:bodyPr/>
          <a:lstStyle/>
          <a:p>
            <a:r>
              <a:rPr lang="en-US" sz="3200" dirty="0" smtClean="0">
                <a:latin typeface="Calibri" panose="020F0502020204030204" pitchFamily="34" charset="0"/>
                <a:cs typeface="Calibri" panose="020F0502020204030204" pitchFamily="34" charset="0"/>
              </a:rPr>
              <a:t>3MT Criteria</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912283" y="1531598"/>
            <a:ext cx="11093450" cy="34163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No more than 3 minutes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Do not have to introduce yourself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1 slide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No sound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No animation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172144"/>
                </a:solidFill>
                <a:effectLst/>
                <a:uLnTx/>
                <a:uFillTx/>
                <a:latin typeface="Calibri" panose="020F0502020204030204" pitchFamily="34" charset="0"/>
                <a:ea typeface="+mn-ea"/>
                <a:cs typeface="Calibri" panose="020F0502020204030204" pitchFamily="34" charset="0"/>
              </a:rPr>
              <a:t>No costumes </a:t>
            </a:r>
            <a:r>
              <a:rPr kumimoji="0" lang="en-US" sz="3600" b="1" i="0" u="none" strike="noStrike" kern="1200" cap="none" spc="0" normalizeH="0" baseline="0" noProof="0" smtClean="0">
                <a:ln>
                  <a:noFill/>
                </a:ln>
                <a:solidFill>
                  <a:srgbClr val="172144"/>
                </a:solidFill>
                <a:effectLst/>
                <a:uLnTx/>
                <a:uFillTx/>
                <a:latin typeface="Calibri" panose="020F0502020204030204" pitchFamily="34" charset="0"/>
                <a:ea typeface="+mn-ea"/>
                <a:cs typeface="Calibri" panose="020F0502020204030204" pitchFamily="34" charset="0"/>
              </a:rPr>
              <a:t>or props</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0187516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0CF82E-697A-4093-BBC9-C615F26F8D01}"/>
              </a:ext>
            </a:extLst>
          </p:cNvPr>
          <p:cNvGrpSpPr/>
          <p:nvPr/>
        </p:nvGrpSpPr>
        <p:grpSpPr>
          <a:xfrm>
            <a:off x="5429250" y="0"/>
            <a:ext cx="1333500" cy="1333500"/>
            <a:chOff x="7810500" y="1714500"/>
            <a:chExt cx="2667000" cy="2667000"/>
          </a:xfrm>
        </p:grpSpPr>
        <p:sp>
          <p:nvSpPr>
            <p:cNvPr id="5" name="Rectangle 4"/>
            <p:cNvSpPr/>
            <p:nvPr/>
          </p:nvSpPr>
          <p:spPr>
            <a:xfrm>
              <a:off x="7810500" y="1714500"/>
              <a:ext cx="2667000" cy="266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7858126" y="2116976"/>
              <a:ext cx="2571750" cy="1954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5750" b="0" i="0" u="none" strike="noStrike" kern="1200" cap="none" spc="0" normalizeH="0" baseline="0" noProof="0" dirty="0">
                <a:ln>
                  <a:noFill/>
                </a:ln>
                <a:solidFill>
                  <a:srgbClr val="FFFFFF"/>
                </a:solidFill>
                <a:effectLst/>
                <a:uLnTx/>
                <a:uFillTx/>
                <a:latin typeface="Calibri" panose="020F0502020204030204" pitchFamily="34" charset="0"/>
                <a:ea typeface="Roboto Thin" pitchFamily="2" charset="0"/>
                <a:cs typeface="Calibri" panose="020F0502020204030204" pitchFamily="34" charset="0"/>
              </a:endParaRPr>
            </a:p>
          </p:txBody>
        </p:sp>
      </p:grpSp>
      <p:grpSp>
        <p:nvGrpSpPr>
          <p:cNvPr id="2" name="Group 1">
            <a:extLst>
              <a:ext uri="{FF2B5EF4-FFF2-40B4-BE49-F238E27FC236}">
                <a16:creationId xmlns:a16="http://schemas.microsoft.com/office/drawing/2014/main" id="{4006A685-9339-47E0-982D-89EBFF375E0C}"/>
              </a:ext>
            </a:extLst>
          </p:cNvPr>
          <p:cNvGrpSpPr/>
          <p:nvPr/>
        </p:nvGrpSpPr>
        <p:grpSpPr>
          <a:xfrm>
            <a:off x="2178050" y="2391359"/>
            <a:ext cx="7835900" cy="2123658"/>
            <a:chOff x="4790556" y="4969478"/>
            <a:chExt cx="8706888" cy="3821404"/>
          </a:xfrm>
        </p:grpSpPr>
        <p:sp>
          <p:nvSpPr>
            <p:cNvPr id="10" name="Rectangle 9"/>
            <p:cNvSpPr/>
            <p:nvPr/>
          </p:nvSpPr>
          <p:spPr>
            <a:xfrm>
              <a:off x="4790556" y="5864899"/>
              <a:ext cx="8706888" cy="71997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8C6F9"/>
                </a:solidFill>
                <a:effectLst/>
                <a:uLnTx/>
                <a:uFillTx/>
                <a:latin typeface="Calibri" panose="020F0502020204030204" pitchFamily="34" charset="0"/>
                <a:ea typeface="Roboto Light" panose="02000000000000000000" pitchFamily="2" charset="0"/>
                <a:cs typeface="Calibri" panose="020F0502020204030204" pitchFamily="34" charset="0"/>
              </a:endParaRPr>
            </a:p>
          </p:txBody>
        </p:sp>
        <p:sp>
          <p:nvSpPr>
            <p:cNvPr id="11" name="TextBox 10"/>
            <p:cNvSpPr txBox="1"/>
            <p:nvPr/>
          </p:nvSpPr>
          <p:spPr>
            <a:xfrm>
              <a:off x="5228186" y="4969478"/>
              <a:ext cx="7831626" cy="3821404"/>
            </a:xfrm>
            <a:prstGeom prst="rect">
              <a:avLst/>
            </a:prstGeom>
            <a:solidFill>
              <a:schemeClr val="bg1">
                <a:alpha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087FE"/>
                  </a:solidFill>
                  <a:effectLst/>
                  <a:uLnTx/>
                  <a:uFillTx/>
                  <a:latin typeface="Calibri" panose="020F0502020204030204" pitchFamily="34" charset="0"/>
                  <a:ea typeface="+mn-ea"/>
                  <a:cs typeface="Calibri" panose="020F0502020204030204" pitchFamily="34" charset="0"/>
                </a:rPr>
                <a:t>Slide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3087FE"/>
                  </a:solidFill>
                  <a:effectLst/>
                  <a:uLnTx/>
                  <a:uFillTx/>
                  <a:latin typeface="Calibri" panose="020F0502020204030204" pitchFamily="34" charset="0"/>
                  <a:ea typeface="+mn-ea"/>
                  <a:cs typeface="Calibri" panose="020F0502020204030204" pitchFamily="34" charset="0"/>
                </a:rPr>
                <a:t>Content Design</a:t>
              </a:r>
              <a:endParaRPr kumimoji="0" lang="uk-UA" sz="6600" b="1" i="0" u="none" strike="noStrike" kern="1200" cap="none" spc="0" normalizeH="0" baseline="0" noProof="0" dirty="0">
                <a:ln>
                  <a:noFill/>
                </a:ln>
                <a:solidFill>
                  <a:srgbClr val="3087FE"/>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E836382E-46F6-4F7D-BD9A-38D87914D60F}"/>
              </a:ext>
            </a:extLst>
          </p:cNvPr>
          <p:cNvSpPr/>
          <p:nvPr/>
        </p:nvSpPr>
        <p:spPr>
          <a:xfrm>
            <a:off x="5429250" y="6267450"/>
            <a:ext cx="1333500" cy="590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9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31679223"/>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5703" y="2113255"/>
            <a:ext cx="2973184" cy="609253"/>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4265703" y="2113255"/>
            <a:ext cx="3660595" cy="2631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Slide Design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Philosophy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Examples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Analysis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3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endParaRPr>
          </a:p>
        </p:txBody>
      </p:sp>
      <p:grpSp>
        <p:nvGrpSpPr>
          <p:cNvPr id="4" name="Group 3"/>
          <p:cNvGrpSpPr/>
          <p:nvPr/>
        </p:nvGrpSpPr>
        <p:grpSpPr>
          <a:xfrm>
            <a:off x="2286404" y="667097"/>
            <a:ext cx="342900" cy="3429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9537758" y="5989320"/>
            <a:ext cx="342900" cy="3429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115536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onference poster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165" y="0"/>
            <a:ext cx="88776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81892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nference poster presentation h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973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onference presenta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692"/>
          <a:stretch/>
        </p:blipFill>
        <p:spPr bwMode="auto">
          <a:xfrm>
            <a:off x="1524002" y="1"/>
            <a:ext cx="91630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conference poster presentation"/>
          <p:cNvPicPr preferRelativeResize="0">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76502" y="392225"/>
            <a:ext cx="2152996" cy="154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2558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65016" y="3923462"/>
            <a:ext cx="2973184" cy="609253"/>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1" name="Rectangle 10"/>
          <p:cNvSpPr/>
          <p:nvPr/>
        </p:nvSpPr>
        <p:spPr>
          <a:xfrm>
            <a:off x="4565016" y="2816126"/>
            <a:ext cx="2973184" cy="609253"/>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Rectangle 1"/>
          <p:cNvSpPr/>
          <p:nvPr/>
        </p:nvSpPr>
        <p:spPr>
          <a:xfrm>
            <a:off x="3968116" y="2320826"/>
            <a:ext cx="2973184" cy="609253"/>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 name="Group 3"/>
          <p:cNvGrpSpPr/>
          <p:nvPr/>
        </p:nvGrpSpPr>
        <p:grpSpPr>
          <a:xfrm>
            <a:off x="2286404" y="667097"/>
            <a:ext cx="342900" cy="3429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rot="10800000">
            <a:off x="9537758" y="5989320"/>
            <a:ext cx="342900" cy="3429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4565016" y="3428162"/>
            <a:ext cx="2973184" cy="609253"/>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Box 2"/>
          <p:cNvSpPr txBox="1"/>
          <p:nvPr/>
        </p:nvSpPr>
        <p:spPr>
          <a:xfrm>
            <a:off x="4265703" y="2274838"/>
            <a:ext cx="366059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Slide Design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Philosophy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Examples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smtClean="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rPr>
              <a:t>Analysis</a:t>
            </a:r>
            <a:endParaRPr kumimoji="0" lang="en-US" sz="3600" b="1" i="0" u="none" strike="noStrike" kern="1200" cap="none" spc="0" normalizeH="0" baseline="0" noProof="0" dirty="0">
              <a:ln>
                <a:noFill/>
              </a:ln>
              <a:solidFill>
                <a:srgbClr val="377DFF"/>
              </a:solidFill>
              <a:effectLst/>
              <a:uLnTx/>
              <a:uFillTx/>
              <a:latin typeface="Calibri" panose="020F0502020204030204" pitchFamily="34" charset="0"/>
              <a:ea typeface="Roboto Condensed" panose="02000000000000000000" pitchFamily="2" charset="0"/>
              <a:cs typeface="Calibri" panose="020F0502020204030204" pitchFamily="34" charset="0"/>
            </a:endParaRPr>
          </a:p>
        </p:txBody>
      </p:sp>
    </p:spTree>
    <p:extLst>
      <p:ext uri="{BB962C8B-B14F-4D97-AF65-F5344CB8AC3E}">
        <p14:creationId xmlns:p14="http://schemas.microsoft.com/office/powerpoint/2010/main" val="5269070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8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2"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78BC3BFD-D9D9-4F0A-8FFB-BADB7F2C682D}"/>
              </a:ext>
            </a:extLst>
          </p:cNvPr>
          <p:cNvCxnSpPr>
            <a:cxnSpLocks/>
          </p:cNvCxnSpPr>
          <p:nvPr/>
        </p:nvCxnSpPr>
        <p:spPr>
          <a:xfrm flipV="1">
            <a:off x="5769995" y="5058026"/>
            <a:ext cx="730406" cy="961775"/>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AE929E-600D-43DF-8E1A-12427C0E3215}"/>
              </a:ext>
            </a:extLst>
          </p:cNvPr>
          <p:cNvCxnSpPr>
            <a:cxnSpLocks/>
          </p:cNvCxnSpPr>
          <p:nvPr/>
        </p:nvCxnSpPr>
        <p:spPr>
          <a:xfrm>
            <a:off x="5612885" y="3686153"/>
            <a:ext cx="872739" cy="1104737"/>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46E8C-65C8-4555-A679-206D44B2939E}"/>
              </a:ext>
            </a:extLst>
          </p:cNvPr>
          <p:cNvCxnSpPr>
            <a:cxnSpLocks/>
          </p:cNvCxnSpPr>
          <p:nvPr/>
        </p:nvCxnSpPr>
        <p:spPr>
          <a:xfrm flipV="1">
            <a:off x="5619324" y="2732810"/>
            <a:ext cx="851520" cy="953346"/>
          </a:xfrm>
          <a:prstGeom prst="line">
            <a:avLst/>
          </a:prstGeom>
          <a:ln w="539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F6CC91-B26D-43D3-8443-3BEAE7AB2C9D}"/>
              </a:ext>
            </a:extLst>
          </p:cNvPr>
          <p:cNvCxnSpPr>
            <a:cxnSpLocks/>
          </p:cNvCxnSpPr>
          <p:nvPr/>
        </p:nvCxnSpPr>
        <p:spPr>
          <a:xfrm>
            <a:off x="5769996" y="1660724"/>
            <a:ext cx="537037" cy="746527"/>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10BBB5C-9AED-4154-A3C1-743F3094CC39}"/>
              </a:ext>
            </a:extLst>
          </p:cNvPr>
          <p:cNvSpPr/>
          <p:nvPr/>
        </p:nvSpPr>
        <p:spPr>
          <a:xfrm>
            <a:off x="5285260" y="1196277"/>
            <a:ext cx="668128" cy="6681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 name="Oval 2">
            <a:extLst>
              <a:ext uri="{FF2B5EF4-FFF2-40B4-BE49-F238E27FC236}">
                <a16:creationId xmlns:a16="http://schemas.microsoft.com/office/drawing/2014/main" id="{6C79BB26-AA0E-4CE6-8AFF-F7F2CCE28274}"/>
              </a:ext>
            </a:extLst>
          </p:cNvPr>
          <p:cNvSpPr/>
          <p:nvPr/>
        </p:nvSpPr>
        <p:spPr>
          <a:xfrm>
            <a:off x="6136780" y="2204958"/>
            <a:ext cx="668128" cy="66812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5" name="Oval 4">
            <a:extLst>
              <a:ext uri="{FF2B5EF4-FFF2-40B4-BE49-F238E27FC236}">
                <a16:creationId xmlns:a16="http://schemas.microsoft.com/office/drawing/2014/main" id="{8549EC92-F319-4E05-8E4E-9C6CF9C67339}"/>
              </a:ext>
            </a:extLst>
          </p:cNvPr>
          <p:cNvSpPr/>
          <p:nvPr/>
        </p:nvSpPr>
        <p:spPr>
          <a:xfrm>
            <a:off x="5285259" y="3346505"/>
            <a:ext cx="668128" cy="66812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 name="Oval 5">
            <a:extLst>
              <a:ext uri="{FF2B5EF4-FFF2-40B4-BE49-F238E27FC236}">
                <a16:creationId xmlns:a16="http://schemas.microsoft.com/office/drawing/2014/main" id="{F07A0C06-D2D3-45C9-90C1-6F3896BDC4CA}"/>
              </a:ext>
            </a:extLst>
          </p:cNvPr>
          <p:cNvSpPr/>
          <p:nvPr/>
        </p:nvSpPr>
        <p:spPr>
          <a:xfrm>
            <a:off x="6151559" y="4613985"/>
            <a:ext cx="668128" cy="66812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7" name="Oval 6">
            <a:extLst>
              <a:ext uri="{FF2B5EF4-FFF2-40B4-BE49-F238E27FC236}">
                <a16:creationId xmlns:a16="http://schemas.microsoft.com/office/drawing/2014/main" id="{B5D9F1AA-70E5-49D2-8998-BB6628638372}"/>
              </a:ext>
            </a:extLst>
          </p:cNvPr>
          <p:cNvSpPr/>
          <p:nvPr/>
        </p:nvSpPr>
        <p:spPr>
          <a:xfrm>
            <a:off x="5285259" y="5884505"/>
            <a:ext cx="668128" cy="66812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 name="TextBox 9">
            <a:extLst>
              <a:ext uri="{FF2B5EF4-FFF2-40B4-BE49-F238E27FC236}">
                <a16:creationId xmlns:a16="http://schemas.microsoft.com/office/drawing/2014/main" id="{CDCA5F9A-297A-4733-9168-4F8E66520DDF}"/>
              </a:ext>
            </a:extLst>
          </p:cNvPr>
          <p:cNvSpPr txBox="1"/>
          <p:nvPr/>
        </p:nvSpPr>
        <p:spPr>
          <a:xfrm>
            <a:off x="1754415" y="1081023"/>
            <a:ext cx="3347452"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Simple Clean Design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Less is More</a:t>
            </a:r>
          </a:p>
        </p:txBody>
      </p:sp>
      <p:sp>
        <p:nvSpPr>
          <p:cNvPr id="11" name="TextBox 10">
            <a:extLst>
              <a:ext uri="{FF2B5EF4-FFF2-40B4-BE49-F238E27FC236}">
                <a16:creationId xmlns:a16="http://schemas.microsoft.com/office/drawing/2014/main" id="{154E8C05-311C-430F-94AF-02916FBE23D5}"/>
              </a:ext>
            </a:extLst>
          </p:cNvPr>
          <p:cNvSpPr txBox="1"/>
          <p:nvPr/>
        </p:nvSpPr>
        <p:spPr>
          <a:xfrm>
            <a:off x="6988301" y="2135828"/>
            <a:ext cx="33738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 Picture Is Worth a Thousand Words</a:t>
            </a:r>
            <a:endParaRPr kumimoji="0" lang="en-US" sz="16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0733D35-D389-4695-AA87-19E059AB499B}"/>
              </a:ext>
            </a:extLst>
          </p:cNvPr>
          <p:cNvSpPr txBox="1"/>
          <p:nvPr/>
        </p:nvSpPr>
        <p:spPr>
          <a:xfrm>
            <a:off x="1754415" y="3324304"/>
            <a:ext cx="3347453"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Memorable</a:t>
            </a:r>
          </a:p>
        </p:txBody>
      </p:sp>
      <p:sp>
        <p:nvSpPr>
          <p:cNvPr id="13" name="TextBox 12">
            <a:extLst>
              <a:ext uri="{FF2B5EF4-FFF2-40B4-BE49-F238E27FC236}">
                <a16:creationId xmlns:a16="http://schemas.microsoft.com/office/drawing/2014/main" id="{D03A1A5A-3258-450A-837C-506622227368}"/>
              </a:ext>
            </a:extLst>
          </p:cNvPr>
          <p:cNvSpPr txBox="1"/>
          <p:nvPr/>
        </p:nvSpPr>
        <p:spPr>
          <a:xfrm>
            <a:off x="6819687" y="4586598"/>
            <a:ext cx="3555364"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Does Not Distract from Your Presentation</a:t>
            </a:r>
          </a:p>
        </p:txBody>
      </p:sp>
      <p:sp>
        <p:nvSpPr>
          <p:cNvPr id="14" name="TextBox 13">
            <a:extLst>
              <a:ext uri="{FF2B5EF4-FFF2-40B4-BE49-F238E27FC236}">
                <a16:creationId xmlns:a16="http://schemas.microsoft.com/office/drawing/2014/main" id="{5B6B0C9C-C2B5-4ED8-B4DD-3D0949D118E2}"/>
              </a:ext>
            </a:extLst>
          </p:cNvPr>
          <p:cNvSpPr txBox="1"/>
          <p:nvPr/>
        </p:nvSpPr>
        <p:spPr>
          <a:xfrm>
            <a:off x="1754415" y="5282114"/>
            <a:ext cx="334745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Make It Easy for Your Audience</a:t>
            </a:r>
          </a:p>
        </p:txBody>
      </p:sp>
      <p:sp>
        <p:nvSpPr>
          <p:cNvPr id="24" name="Title 1">
            <a:extLst>
              <a:ext uri="{FF2B5EF4-FFF2-40B4-BE49-F238E27FC236}">
                <a16:creationId xmlns:a16="http://schemas.microsoft.com/office/drawing/2014/main" id="{CE891D0B-EBBA-4788-AC49-605C58540166}"/>
              </a:ext>
            </a:extLst>
          </p:cNvPr>
          <p:cNvSpPr txBox="1">
            <a:spLocks/>
          </p:cNvSpPr>
          <p:nvPr/>
        </p:nvSpPr>
        <p:spPr>
          <a:xfrm>
            <a:off x="5370882" y="383211"/>
            <a:ext cx="4551327" cy="466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72144">
                    <a:lumMod val="90000"/>
                    <a:lumOff val="10000"/>
                  </a:srgbClr>
                </a:solidFill>
                <a:effectLst/>
                <a:uLnTx/>
                <a:uFillTx/>
                <a:latin typeface="Calibri" panose="020F0502020204030204" pitchFamily="34" charset="0"/>
                <a:ea typeface="+mj-ea"/>
                <a:cs typeface="Calibri" panose="020F0502020204030204" pitchFamily="34" charset="0"/>
              </a:rPr>
              <a:t>3MT Slide Philosophy</a:t>
            </a:r>
          </a:p>
        </p:txBody>
      </p:sp>
    </p:spTree>
    <p:extLst>
      <p:ext uri="{BB962C8B-B14F-4D97-AF65-F5344CB8AC3E}">
        <p14:creationId xmlns:p14="http://schemas.microsoft.com/office/powerpoint/2010/main" val="2397237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360"/>
                                          </p:val>
                                        </p:tav>
                                        <p:tav tm="100000">
                                          <p:val>
                                            <p:fltVal val="0"/>
                                          </p:val>
                                        </p:tav>
                                      </p:tavLst>
                                    </p:anim>
                                    <p:animEffect transition="in" filter="fade">
                                      <p:cBhvr>
                                        <p:cTn id="10" dur="400"/>
                                        <p:tgtEl>
                                          <p:spTgt spid="2"/>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300"/>
                                        <p:tgtEl>
                                          <p:spTgt spid="10"/>
                                        </p:tgtEl>
                                      </p:cBhvr>
                                    </p:animEffect>
                                  </p:childTnLst>
                                </p:cTn>
                              </p:par>
                              <p:par>
                                <p:cTn id="14" presetID="22" presetClass="entr" presetSubtype="8" fill="hold" nodeType="withEffect">
                                  <p:stCondLst>
                                    <p:cond delay="30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350"/>
                                        <p:tgtEl>
                                          <p:spTgt spid="17"/>
                                        </p:tgtEl>
                                      </p:cBhvr>
                                    </p:animEffect>
                                  </p:childTnLst>
                                </p:cTn>
                              </p:par>
                            </p:childTnLst>
                          </p:cTn>
                        </p:par>
                        <p:par>
                          <p:cTn id="17" fill="hold">
                            <p:stCondLst>
                              <p:cond delay="650"/>
                            </p:stCondLst>
                            <p:childTnLst>
                              <p:par>
                                <p:cTn id="18" presetID="49" presetClass="entr" presetSubtype="0" decel="10000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400" fill="hold"/>
                                        <p:tgtEl>
                                          <p:spTgt spid="3"/>
                                        </p:tgtEl>
                                        <p:attrNameLst>
                                          <p:attrName>ppt_w</p:attrName>
                                        </p:attrNameLst>
                                      </p:cBhvr>
                                      <p:tavLst>
                                        <p:tav tm="0">
                                          <p:val>
                                            <p:fltVal val="0"/>
                                          </p:val>
                                        </p:tav>
                                        <p:tav tm="100000">
                                          <p:val>
                                            <p:strVal val="#ppt_w"/>
                                          </p:val>
                                        </p:tav>
                                      </p:tavLst>
                                    </p:anim>
                                    <p:anim calcmode="lin" valueType="num">
                                      <p:cBhvr>
                                        <p:cTn id="21" dur="400" fill="hold"/>
                                        <p:tgtEl>
                                          <p:spTgt spid="3"/>
                                        </p:tgtEl>
                                        <p:attrNameLst>
                                          <p:attrName>ppt_h</p:attrName>
                                        </p:attrNameLst>
                                      </p:cBhvr>
                                      <p:tavLst>
                                        <p:tav tm="0">
                                          <p:val>
                                            <p:fltVal val="0"/>
                                          </p:val>
                                        </p:tav>
                                        <p:tav tm="100000">
                                          <p:val>
                                            <p:strVal val="#ppt_h"/>
                                          </p:val>
                                        </p:tav>
                                      </p:tavLst>
                                    </p:anim>
                                    <p:anim calcmode="lin" valueType="num">
                                      <p:cBhvr>
                                        <p:cTn id="22" dur="400" fill="hold"/>
                                        <p:tgtEl>
                                          <p:spTgt spid="3"/>
                                        </p:tgtEl>
                                        <p:attrNameLst>
                                          <p:attrName>style.rotation</p:attrName>
                                        </p:attrNameLst>
                                      </p:cBhvr>
                                      <p:tavLst>
                                        <p:tav tm="0">
                                          <p:val>
                                            <p:fltVal val="360"/>
                                          </p:val>
                                        </p:tav>
                                        <p:tav tm="100000">
                                          <p:val>
                                            <p:fltVal val="0"/>
                                          </p:val>
                                        </p:tav>
                                      </p:tavLst>
                                    </p:anim>
                                    <p:animEffect transition="in" filter="fade">
                                      <p:cBhvr>
                                        <p:cTn id="23" dur="400"/>
                                        <p:tgtEl>
                                          <p:spTgt spid="3"/>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300"/>
                                        <p:tgtEl>
                                          <p:spTgt spid="11"/>
                                        </p:tgtEl>
                                      </p:cBhvr>
                                    </p:animEffect>
                                  </p:childTnLst>
                                </p:cTn>
                              </p:par>
                              <p:par>
                                <p:cTn id="27" presetID="22" presetClass="entr" presetSubtype="2" fill="hold" nodeType="withEffect">
                                  <p:stCondLst>
                                    <p:cond delay="30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350"/>
                                        <p:tgtEl>
                                          <p:spTgt spid="19"/>
                                        </p:tgtEl>
                                      </p:cBhvr>
                                    </p:animEffect>
                                  </p:childTnLst>
                                </p:cTn>
                              </p:par>
                            </p:childTnLst>
                          </p:cTn>
                        </p:par>
                        <p:par>
                          <p:cTn id="30" fill="hold">
                            <p:stCondLst>
                              <p:cond delay="1300"/>
                            </p:stCondLst>
                            <p:childTnLst>
                              <p:par>
                                <p:cTn id="31" presetID="49" presetClass="entr" presetSubtype="0" decel="10000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400" fill="hold"/>
                                        <p:tgtEl>
                                          <p:spTgt spid="5"/>
                                        </p:tgtEl>
                                        <p:attrNameLst>
                                          <p:attrName>ppt_w</p:attrName>
                                        </p:attrNameLst>
                                      </p:cBhvr>
                                      <p:tavLst>
                                        <p:tav tm="0">
                                          <p:val>
                                            <p:fltVal val="0"/>
                                          </p:val>
                                        </p:tav>
                                        <p:tav tm="100000">
                                          <p:val>
                                            <p:strVal val="#ppt_w"/>
                                          </p:val>
                                        </p:tav>
                                      </p:tavLst>
                                    </p:anim>
                                    <p:anim calcmode="lin" valueType="num">
                                      <p:cBhvr>
                                        <p:cTn id="34" dur="400" fill="hold"/>
                                        <p:tgtEl>
                                          <p:spTgt spid="5"/>
                                        </p:tgtEl>
                                        <p:attrNameLst>
                                          <p:attrName>ppt_h</p:attrName>
                                        </p:attrNameLst>
                                      </p:cBhvr>
                                      <p:tavLst>
                                        <p:tav tm="0">
                                          <p:val>
                                            <p:fltVal val="0"/>
                                          </p:val>
                                        </p:tav>
                                        <p:tav tm="100000">
                                          <p:val>
                                            <p:strVal val="#ppt_h"/>
                                          </p:val>
                                        </p:tav>
                                      </p:tavLst>
                                    </p:anim>
                                    <p:anim calcmode="lin" valueType="num">
                                      <p:cBhvr>
                                        <p:cTn id="35" dur="400" fill="hold"/>
                                        <p:tgtEl>
                                          <p:spTgt spid="5"/>
                                        </p:tgtEl>
                                        <p:attrNameLst>
                                          <p:attrName>style.rotation</p:attrName>
                                        </p:attrNameLst>
                                      </p:cBhvr>
                                      <p:tavLst>
                                        <p:tav tm="0">
                                          <p:val>
                                            <p:fltVal val="360"/>
                                          </p:val>
                                        </p:tav>
                                        <p:tav tm="100000">
                                          <p:val>
                                            <p:fltVal val="0"/>
                                          </p:val>
                                        </p:tav>
                                      </p:tavLst>
                                    </p:anim>
                                    <p:animEffect transition="in" filter="fade">
                                      <p:cBhvr>
                                        <p:cTn id="36" dur="400"/>
                                        <p:tgtEl>
                                          <p:spTgt spid="5"/>
                                        </p:tgtEl>
                                      </p:cBhvr>
                                    </p:animEffect>
                                  </p:childTnLst>
                                </p:cTn>
                              </p:par>
                              <p:par>
                                <p:cTn id="37" presetID="10" presetClass="entr" presetSubtype="0" fill="hold" grpId="0" nodeType="withEffect">
                                  <p:stCondLst>
                                    <p:cond delay="2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300"/>
                                        <p:tgtEl>
                                          <p:spTgt spid="12"/>
                                        </p:tgtEl>
                                      </p:cBhvr>
                                    </p:animEffect>
                                  </p:childTnLst>
                                </p:cTn>
                              </p:par>
                              <p:par>
                                <p:cTn id="40" presetID="22" presetClass="entr" presetSubtype="8" fill="hold" nodeType="withEffect">
                                  <p:stCondLst>
                                    <p:cond delay="3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350"/>
                                        <p:tgtEl>
                                          <p:spTgt spid="22"/>
                                        </p:tgtEl>
                                      </p:cBhvr>
                                    </p:animEffect>
                                  </p:childTnLst>
                                </p:cTn>
                              </p:par>
                            </p:childTnLst>
                          </p:cTn>
                        </p:par>
                        <p:par>
                          <p:cTn id="43" fill="hold">
                            <p:stCondLst>
                              <p:cond delay="1950"/>
                            </p:stCondLst>
                            <p:childTnLst>
                              <p:par>
                                <p:cTn id="44" presetID="49" presetClass="entr" presetSubtype="0" decel="10000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400" fill="hold"/>
                                        <p:tgtEl>
                                          <p:spTgt spid="6"/>
                                        </p:tgtEl>
                                        <p:attrNameLst>
                                          <p:attrName>ppt_w</p:attrName>
                                        </p:attrNameLst>
                                      </p:cBhvr>
                                      <p:tavLst>
                                        <p:tav tm="0">
                                          <p:val>
                                            <p:fltVal val="0"/>
                                          </p:val>
                                        </p:tav>
                                        <p:tav tm="100000">
                                          <p:val>
                                            <p:strVal val="#ppt_w"/>
                                          </p:val>
                                        </p:tav>
                                      </p:tavLst>
                                    </p:anim>
                                    <p:anim calcmode="lin" valueType="num">
                                      <p:cBhvr>
                                        <p:cTn id="47" dur="400" fill="hold"/>
                                        <p:tgtEl>
                                          <p:spTgt spid="6"/>
                                        </p:tgtEl>
                                        <p:attrNameLst>
                                          <p:attrName>ppt_h</p:attrName>
                                        </p:attrNameLst>
                                      </p:cBhvr>
                                      <p:tavLst>
                                        <p:tav tm="0">
                                          <p:val>
                                            <p:fltVal val="0"/>
                                          </p:val>
                                        </p:tav>
                                        <p:tav tm="100000">
                                          <p:val>
                                            <p:strVal val="#ppt_h"/>
                                          </p:val>
                                        </p:tav>
                                      </p:tavLst>
                                    </p:anim>
                                    <p:anim calcmode="lin" valueType="num">
                                      <p:cBhvr>
                                        <p:cTn id="48" dur="400" fill="hold"/>
                                        <p:tgtEl>
                                          <p:spTgt spid="6"/>
                                        </p:tgtEl>
                                        <p:attrNameLst>
                                          <p:attrName>style.rotation</p:attrName>
                                        </p:attrNameLst>
                                      </p:cBhvr>
                                      <p:tavLst>
                                        <p:tav tm="0">
                                          <p:val>
                                            <p:fltVal val="360"/>
                                          </p:val>
                                        </p:tav>
                                        <p:tav tm="100000">
                                          <p:val>
                                            <p:fltVal val="0"/>
                                          </p:val>
                                        </p:tav>
                                      </p:tavLst>
                                    </p:anim>
                                    <p:animEffect transition="in" filter="fade">
                                      <p:cBhvr>
                                        <p:cTn id="49" dur="400"/>
                                        <p:tgtEl>
                                          <p:spTgt spid="6"/>
                                        </p:tgtEl>
                                      </p:cBhvr>
                                    </p:animEffect>
                                  </p:childTnLst>
                                </p:cTn>
                              </p:par>
                              <p:par>
                                <p:cTn id="50" presetID="10" presetClass="entr" presetSubtype="0" fill="hold" grpId="0" nodeType="withEffect">
                                  <p:stCondLst>
                                    <p:cond delay="2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300"/>
                                        <p:tgtEl>
                                          <p:spTgt spid="13"/>
                                        </p:tgtEl>
                                      </p:cBhvr>
                                    </p:animEffect>
                                  </p:childTnLst>
                                </p:cTn>
                              </p:par>
                              <p:par>
                                <p:cTn id="53" presetID="22" presetClass="entr" presetSubtype="2" fill="hold" nodeType="withEffect">
                                  <p:stCondLst>
                                    <p:cond delay="300"/>
                                  </p:stCondLst>
                                  <p:childTnLst>
                                    <p:set>
                                      <p:cBhvr>
                                        <p:cTn id="54" dur="1" fill="hold">
                                          <p:stCondLst>
                                            <p:cond delay="0"/>
                                          </p:stCondLst>
                                        </p:cTn>
                                        <p:tgtEl>
                                          <p:spTgt spid="21"/>
                                        </p:tgtEl>
                                        <p:attrNameLst>
                                          <p:attrName>style.visibility</p:attrName>
                                        </p:attrNameLst>
                                      </p:cBhvr>
                                      <p:to>
                                        <p:strVal val="visible"/>
                                      </p:to>
                                    </p:set>
                                    <p:animEffect transition="in" filter="wipe(right)">
                                      <p:cBhvr>
                                        <p:cTn id="55" dur="350"/>
                                        <p:tgtEl>
                                          <p:spTgt spid="21"/>
                                        </p:tgtEl>
                                      </p:cBhvr>
                                    </p:animEffect>
                                  </p:childTnLst>
                                </p:cTn>
                              </p:par>
                            </p:childTnLst>
                          </p:cTn>
                        </p:par>
                        <p:par>
                          <p:cTn id="56" fill="hold">
                            <p:stCondLst>
                              <p:cond delay="2600"/>
                            </p:stCondLst>
                            <p:childTnLst>
                              <p:par>
                                <p:cTn id="57" presetID="49" presetClass="entr" presetSubtype="0" decel="10000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400" fill="hold"/>
                                        <p:tgtEl>
                                          <p:spTgt spid="7"/>
                                        </p:tgtEl>
                                        <p:attrNameLst>
                                          <p:attrName>ppt_w</p:attrName>
                                        </p:attrNameLst>
                                      </p:cBhvr>
                                      <p:tavLst>
                                        <p:tav tm="0">
                                          <p:val>
                                            <p:fltVal val="0"/>
                                          </p:val>
                                        </p:tav>
                                        <p:tav tm="100000">
                                          <p:val>
                                            <p:strVal val="#ppt_w"/>
                                          </p:val>
                                        </p:tav>
                                      </p:tavLst>
                                    </p:anim>
                                    <p:anim calcmode="lin" valueType="num">
                                      <p:cBhvr>
                                        <p:cTn id="60" dur="400" fill="hold"/>
                                        <p:tgtEl>
                                          <p:spTgt spid="7"/>
                                        </p:tgtEl>
                                        <p:attrNameLst>
                                          <p:attrName>ppt_h</p:attrName>
                                        </p:attrNameLst>
                                      </p:cBhvr>
                                      <p:tavLst>
                                        <p:tav tm="0">
                                          <p:val>
                                            <p:fltVal val="0"/>
                                          </p:val>
                                        </p:tav>
                                        <p:tav tm="100000">
                                          <p:val>
                                            <p:strVal val="#ppt_h"/>
                                          </p:val>
                                        </p:tav>
                                      </p:tavLst>
                                    </p:anim>
                                    <p:anim calcmode="lin" valueType="num">
                                      <p:cBhvr>
                                        <p:cTn id="61" dur="400" fill="hold"/>
                                        <p:tgtEl>
                                          <p:spTgt spid="7"/>
                                        </p:tgtEl>
                                        <p:attrNameLst>
                                          <p:attrName>style.rotation</p:attrName>
                                        </p:attrNameLst>
                                      </p:cBhvr>
                                      <p:tavLst>
                                        <p:tav tm="0">
                                          <p:val>
                                            <p:fltVal val="360"/>
                                          </p:val>
                                        </p:tav>
                                        <p:tav tm="100000">
                                          <p:val>
                                            <p:fltVal val="0"/>
                                          </p:val>
                                        </p:tav>
                                      </p:tavLst>
                                    </p:anim>
                                    <p:animEffect transition="in" filter="fade">
                                      <p:cBhvr>
                                        <p:cTn id="62" dur="400"/>
                                        <p:tgtEl>
                                          <p:spTgt spid="7"/>
                                        </p:tgtEl>
                                      </p:cBhvr>
                                    </p:animEffect>
                                  </p:childTnLst>
                                </p:cTn>
                              </p:par>
                              <p:par>
                                <p:cTn id="63" presetID="10" presetClass="entr" presetSubtype="0" fill="hold" grpId="0" nodeType="withEffect">
                                  <p:stCondLst>
                                    <p:cond delay="20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Picture Placeholder 3"/>
          <p:cNvSpPr>
            <a:spLocks noGrp="1" noTextEdit="1"/>
          </p:cNvSpPr>
          <p:nvPr>
            <p:ph type="pic" sz="quarter" idx="10"/>
          </p:nvPr>
        </p:nvSpPr>
        <p:spPr>
          <a:xfrm>
            <a:off x="0" y="0"/>
            <a:ext cx="8774545"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dpi="0" rotWithShape="0">
            <a:blip r:embed="rId3"/>
            <a:srcRect/>
            <a:stretch>
              <a:fillRect l="-20000" r="20000"/>
            </a:stretch>
          </a:blipFill>
        </p:spPr>
      </p:sp>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eaLnBrk="1" fontAlgn="auto" hangingPunct="1">
              <a:spcBef>
                <a:spcPts val="0"/>
              </a:spcBef>
              <a:spcAft>
                <a:spcPts val="0"/>
              </a:spcAft>
              <a:defRPr/>
            </a:pPr>
            <a:endParaRPr lang="id-ID" b="1" dirty="0"/>
          </a:p>
        </p:txBody>
      </p:sp>
      <p:sp>
        <p:nvSpPr>
          <p:cNvPr id="7" name="Freeform 7"/>
          <p:cNvSpPr>
            <a:spLocks/>
          </p:cNvSpPr>
          <p:nvPr/>
        </p:nvSpPr>
        <p:spPr bwMode="auto">
          <a:xfrm>
            <a:off x="276225" y="544513"/>
            <a:ext cx="5070475" cy="5068887"/>
          </a:xfrm>
          <a:custGeom>
            <a:avLst/>
            <a:gdLst>
              <a:gd name="T0" fmla="*/ 292427 w 971"/>
              <a:gd name="T1" fmla="*/ 3429570 h 971"/>
              <a:gd name="T2" fmla="*/ 2981710 w 971"/>
              <a:gd name="T3" fmla="*/ 4776341 h 971"/>
              <a:gd name="T4" fmla="*/ 4767602 w 971"/>
              <a:gd name="T5" fmla="*/ 2364681 h 971"/>
              <a:gd name="T6" fmla="*/ 1916440 w 971"/>
              <a:gd name="T7" fmla="*/ 302763 h 971"/>
              <a:gd name="T8" fmla="*/ 292427 w 971"/>
              <a:gd name="T9" fmla="*/ 3429570 h 9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a:p>
        </p:txBody>
      </p:sp>
      <p:sp>
        <p:nvSpPr>
          <p:cNvPr id="8" name="Freeform 8"/>
          <p:cNvSpPr>
            <a:spLocks/>
          </p:cNvSpPr>
          <p:nvPr/>
        </p:nvSpPr>
        <p:spPr bwMode="auto">
          <a:xfrm>
            <a:off x="601663" y="895350"/>
            <a:ext cx="5295900" cy="5222875"/>
          </a:xfrm>
          <a:custGeom>
            <a:avLst/>
            <a:gdLst>
              <a:gd name="T0" fmla="*/ 1043498 w 1015"/>
              <a:gd name="T1" fmla="*/ 735761 h 1001"/>
              <a:gd name="T2" fmla="*/ 798276 w 1015"/>
              <a:gd name="T3" fmla="*/ 3725768 h 1001"/>
              <a:gd name="T4" fmla="*/ 3704419 w 1015"/>
              <a:gd name="T5" fmla="*/ 4482402 h 1001"/>
              <a:gd name="T6" fmla="*/ 4544435 w 1015"/>
              <a:gd name="T7" fmla="*/ 1064505 h 1001"/>
              <a:gd name="T8" fmla="*/ 1043498 w 1015"/>
              <a:gd name="T9" fmla="*/ 735761 h 10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2">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3">
              <a:alpha val="60000"/>
            </a:schemeClr>
          </a:solidFill>
          <a:ln>
            <a:noFill/>
          </a:ln>
        </p:spPr>
        <p:txBody>
          <a:bodyPr/>
          <a:lstStyle/>
          <a:p>
            <a:pPr eaLnBrk="1" fontAlgn="auto" hangingPunct="1">
              <a:spcBef>
                <a:spcPts val="0"/>
              </a:spcBef>
              <a:spcAft>
                <a:spcPts val="0"/>
              </a:spcAft>
              <a:defRPr/>
            </a:pPr>
            <a:endParaRPr lang="id-ID" b="1" dirty="0"/>
          </a:p>
        </p:txBody>
      </p:sp>
      <p:sp>
        <p:nvSpPr>
          <p:cNvPr id="24" name="TextBox 23"/>
          <p:cNvSpPr txBox="1">
            <a:spLocks noChangeArrowheads="1"/>
          </p:cNvSpPr>
          <p:nvPr/>
        </p:nvSpPr>
        <p:spPr bwMode="auto">
          <a:xfrm>
            <a:off x="7676674" y="2628057"/>
            <a:ext cx="39745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800" b="1" dirty="0">
                <a:solidFill>
                  <a:schemeClr val="bg1"/>
                </a:solidFill>
                <a:latin typeface="+mn-lt"/>
              </a:rPr>
              <a:t>Review</a:t>
            </a:r>
            <a:endParaRPr lang="id-ID" altLang="en-US" sz="4800" b="1" dirty="0">
              <a:solidFill>
                <a:schemeClr val="accent1"/>
              </a:solidFill>
              <a:latin typeface="+mn-lt"/>
            </a:endParaRPr>
          </a:p>
        </p:txBody>
      </p:sp>
      <p:sp>
        <p:nvSpPr>
          <p:cNvPr id="10" name="TextBox 9"/>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6600" b="1" dirty="0" smtClean="0">
                <a:solidFill>
                  <a:schemeClr val="bg1"/>
                </a:solidFill>
                <a:latin typeface="+mn-lt"/>
              </a:rPr>
              <a:t>0</a:t>
            </a:r>
            <a:r>
              <a:rPr lang="en-US" altLang="en-US" sz="16600" b="1" dirty="0" smtClean="0">
                <a:solidFill>
                  <a:schemeClr val="bg1"/>
                </a:solidFill>
                <a:latin typeface="+mn-lt"/>
              </a:rPr>
              <a:t>1</a:t>
            </a:r>
            <a:endParaRPr lang="id-ID" altLang="en-US" sz="16600" b="1" dirty="0">
              <a:solidFill>
                <a:schemeClr val="bg1"/>
              </a:solidFill>
              <a:latin typeface="+mn-lt"/>
            </a:endParaRPr>
          </a:p>
        </p:txBody>
      </p:sp>
    </p:spTree>
    <p:extLst>
      <p:ext uri="{BB962C8B-B14F-4D97-AF65-F5344CB8AC3E}">
        <p14:creationId xmlns:p14="http://schemas.microsoft.com/office/powerpoint/2010/main" val="358597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2500" fill="hold"/>
                                        <p:tgtEl>
                                          <p:spTgt spid="7"/>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2500" fill="hold"/>
                                        <p:tgtEl>
                                          <p:spTgt spid="8"/>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500" fill="hold"/>
                                        <p:tgtEl>
                                          <p:spTgt spid="9"/>
                                        </p:tgtEl>
                                        <p:attrNameLst>
                                          <p:attrName>r</p:attrName>
                                        </p:attrNameLst>
                                      </p:cBhvr>
                                    </p:animRot>
                                  </p:childTnLst>
                                </p:cTn>
                              </p:par>
                              <p:par>
                                <p:cTn id="23" presetID="2" presetClass="entr" presetSubtype="2" decel="100000" fill="hold" grpId="0" nodeType="withEffect">
                                  <p:stCondLst>
                                    <p:cond delay="125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000" fill="hold"/>
                                        <p:tgtEl>
                                          <p:spTgt spid="24"/>
                                        </p:tgtEl>
                                        <p:attrNameLst>
                                          <p:attrName>ppt_x</p:attrName>
                                        </p:attrNameLst>
                                      </p:cBhvr>
                                      <p:tavLst>
                                        <p:tav tm="0">
                                          <p:val>
                                            <p:strVal val="1+#ppt_w/2"/>
                                          </p:val>
                                        </p:tav>
                                        <p:tav tm="100000">
                                          <p:val>
                                            <p:strVal val="#ppt_x"/>
                                          </p:val>
                                        </p:tav>
                                      </p:tavLst>
                                    </p:anim>
                                    <p:anim calcmode="lin" valueType="num">
                                      <p:cBhvr additive="base">
                                        <p:cTn id="26" dur="1000" fill="hold"/>
                                        <p:tgtEl>
                                          <p:spTgt spid="24"/>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1423189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7"/>
            <a:ext cx="2724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1026" name="Picture 2" descr="https://storyality.files.wordpress.com/2013/07/3-min-thesis-jt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28518"/>
            <a:ext cx="6762750" cy="5129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nning 3mt 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789" y="1819384"/>
            <a:ext cx="6607175" cy="49565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8286750" y="2672693"/>
            <a:ext cx="2216150" cy="2677656"/>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Too much going 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Hard to follow</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Distracting</a:t>
            </a:r>
            <a:endParaRPr kumimoji="0" lang="uk-UA" sz="1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9" name="TextBox 28"/>
          <p:cNvSpPr txBox="1"/>
          <p:nvPr/>
        </p:nvSpPr>
        <p:spPr>
          <a:xfrm>
            <a:off x="8286750" y="3046764"/>
            <a:ext cx="2216150" cy="2554545"/>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Easier to follow</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More productive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240968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0-#ppt_w/2"/>
                                          </p:val>
                                        </p:tav>
                                        <p:tav tm="100000">
                                          <p:val>
                                            <p:strVal val="#ppt_x"/>
                                          </p:val>
                                        </p:tav>
                                      </p:tavLst>
                                    </p:anim>
                                    <p:anim calcmode="lin" valueType="num">
                                      <p:cBhvr additive="base">
                                        <p:cTn id="20" dur="500" fill="hold"/>
                                        <p:tgtEl>
                                          <p:spTgt spid="1028"/>
                                        </p:tgtEl>
                                        <p:attrNameLst>
                                          <p:attrName>ppt_y</p:attrName>
                                        </p:attrNameLst>
                                      </p:cBhvr>
                                      <p:tavLst>
                                        <p:tav tm="0">
                                          <p:val>
                                            <p:strVal val="#ppt_y"/>
                                          </p:val>
                                        </p:tav>
                                        <p:tav tm="100000">
                                          <p:val>
                                            <p:strVal val="#ppt_y"/>
                                          </p:val>
                                        </p:tav>
                                      </p:tavLst>
                                    </p:anim>
                                  </p:childTnLst>
                                </p:cTn>
                              </p:par>
                              <p:par>
                                <p:cTn id="21" presetID="10" presetClass="exit" presetSubtype="0" fill="hold" grpId="0" nodeType="withEffect">
                                  <p:stCondLst>
                                    <p:cond delay="0"/>
                                  </p:stCondLst>
                                  <p:childTnLst>
                                    <p:animEffect transition="out" filter="fade">
                                      <p:cBhvr>
                                        <p:cTn id="22" dur="500"/>
                                        <p:tgtEl>
                                          <p:spTgt spid="11">
                                            <p:txEl>
                                              <p:pRg st="0" end="0"/>
                                            </p:txEl>
                                          </p:spTgt>
                                        </p:tgtEl>
                                      </p:cBhvr>
                                    </p:animEffect>
                                    <p:set>
                                      <p:cBhvr>
                                        <p:cTn id="23" dur="1" fill="hold">
                                          <p:stCondLst>
                                            <p:cond delay="499"/>
                                          </p:stCondLst>
                                        </p:cTn>
                                        <p:tgtEl>
                                          <p:spTgt spid="11">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1">
                                            <p:txEl>
                                              <p:pRg st="2" end="2"/>
                                            </p:txEl>
                                          </p:spTgt>
                                        </p:tgtEl>
                                      </p:cBhvr>
                                    </p:animEffect>
                                    <p:set>
                                      <p:cBhvr>
                                        <p:cTn id="26" dur="1" fill="hold">
                                          <p:stCondLst>
                                            <p:cond delay="499"/>
                                          </p:stCondLst>
                                        </p:cTn>
                                        <p:tgtEl>
                                          <p:spTgt spid="11">
                                            <p:txEl>
                                              <p:pRg st="2" end="2"/>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1">
                                            <p:txEl>
                                              <p:pRg st="4" end="4"/>
                                            </p:txEl>
                                          </p:spTgt>
                                        </p:tgtEl>
                                      </p:cBhvr>
                                    </p:animEffect>
                                    <p:set>
                                      <p:cBhvr>
                                        <p:cTn id="29" dur="1" fill="hold">
                                          <p:stCondLst>
                                            <p:cond delay="499"/>
                                          </p:stCondLst>
                                        </p:cTn>
                                        <p:tgtEl>
                                          <p:spTgt spid="11">
                                            <p:txEl>
                                              <p:pRg st="4" end="4"/>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2609404" y="1737360"/>
            <a:ext cx="7281143" cy="5002690"/>
          </a:xfrm>
          <a:prstGeom prst="rect">
            <a:avLst/>
          </a:prstGeom>
        </p:spPr>
      </p:pic>
    </p:spTree>
    <p:extLst>
      <p:ext uri="{BB962C8B-B14F-4D97-AF65-F5344CB8AC3E}">
        <p14:creationId xmlns:p14="http://schemas.microsoft.com/office/powerpoint/2010/main" val="191745044"/>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pic>
        <p:nvPicPr>
          <p:cNvPr id="6146" name="Picture 2" descr="Image result for good 3mt 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423" y="1790051"/>
            <a:ext cx="9537154" cy="5005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51914"/>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902455" y="1737360"/>
            <a:ext cx="6787452" cy="5120640"/>
          </a:xfrm>
          <a:prstGeom prst="rect">
            <a:avLst/>
          </a:prstGeom>
        </p:spPr>
      </p:pic>
    </p:spTree>
    <p:extLst>
      <p:ext uri="{BB962C8B-B14F-4D97-AF65-F5344CB8AC3E}">
        <p14:creationId xmlns:p14="http://schemas.microsoft.com/office/powerpoint/2010/main" val="3196022657"/>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2749761" y="1737360"/>
            <a:ext cx="6692479" cy="5019360"/>
          </a:xfrm>
          <a:prstGeom prst="rect">
            <a:avLst/>
          </a:prstGeom>
        </p:spPr>
      </p:pic>
    </p:spTree>
    <p:extLst>
      <p:ext uri="{BB962C8B-B14F-4D97-AF65-F5344CB8AC3E}">
        <p14:creationId xmlns:p14="http://schemas.microsoft.com/office/powerpoint/2010/main" val="3205139269"/>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01</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Isosceles Triangle 2"/>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7" name="Isosceles Triangle 26"/>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4186664" y="536714"/>
            <a:ext cx="52683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Simple Clean Design</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7325F67-7365-419C-AF03-BE10AD052766}"/>
              </a:ext>
            </a:extLst>
          </p:cNvPr>
          <p:cNvSpPr txBox="1"/>
          <p:nvPr/>
        </p:nvSpPr>
        <p:spPr>
          <a:xfrm>
            <a:off x="2337222" y="3806647"/>
            <a:ext cx="192859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uk-UA" sz="1600" b="1" i="0" u="none" strike="noStrike" kern="1200" cap="none" spc="0" normalizeH="0" baseline="0" noProof="0" dirty="0">
              <a:ln>
                <a:noFill/>
              </a:ln>
              <a:solidFill>
                <a:srgbClr val="08C6F9"/>
              </a:solidFill>
              <a:effectLst/>
              <a:uLnTx/>
              <a:uFillTx/>
              <a:latin typeface="Calibri" panose="020F0502020204030204" pitchFamily="34" charset="0"/>
              <a:ea typeface="+mn-ea"/>
              <a:cs typeface="Calibri" panose="020F0502020204030204" pitchFamily="34" charset="0"/>
            </a:endParaRPr>
          </a:p>
        </p:txBody>
      </p:sp>
      <p:pic>
        <p:nvPicPr>
          <p:cNvPr id="9218" name="Picture 2" descr="Image result for im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403" y="2339203"/>
            <a:ext cx="5779195" cy="361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17445"/>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02</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341144" y="325202"/>
            <a:ext cx="526833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A Picture Is Worth a Thousand Words</a:t>
            </a:r>
            <a:endParaRPr kumimoji="0" lang="uk-UA" sz="40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2050" name="Picture 2" descr="Image result for The Taiwan subtropical evergreen fore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046" y="2743200"/>
            <a:ext cx="4729236" cy="29609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49144" y="1961499"/>
            <a:ext cx="342247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The Taiwan subtropical evergreen forests is an ecoregion that covers most of the island of Taiwan, with the exception of the southern tip of the island, which constitutes the South Taiwan monsoon rain forests ecoregion</a:t>
            </a:r>
            <a:endParaRPr kumimoji="0" lang="uk-UA" sz="1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2758734" y="1737360"/>
            <a:ext cx="6850743" cy="5138058"/>
          </a:xfrm>
          <a:prstGeom prst="rect">
            <a:avLst/>
          </a:prstGeom>
        </p:spPr>
      </p:pic>
    </p:spTree>
    <p:extLst>
      <p:ext uri="{BB962C8B-B14F-4D97-AF65-F5344CB8AC3E}">
        <p14:creationId xmlns:p14="http://schemas.microsoft.com/office/powerpoint/2010/main" val="35675296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2050"/>
                                        </p:tgtEl>
                                      </p:cBhvr>
                                    </p:animEffect>
                                    <p:set>
                                      <p:cBhvr>
                                        <p:cTn id="14" dur="1" fill="hold">
                                          <p:stCondLst>
                                            <p:cond delay="499"/>
                                          </p:stCondLst>
                                        </p:cTn>
                                        <p:tgtEl>
                                          <p:spTgt spid="2050"/>
                                        </p:tgtEl>
                                        <p:attrNameLst>
                                          <p:attrName>style.visibility</p:attrName>
                                        </p:attrNameLst>
                                      </p:cBhvr>
                                      <p:to>
                                        <p:strVal val="hidden"/>
                                      </p:to>
                                    </p:se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03</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341144" y="325202"/>
            <a:ext cx="526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Memorable</a:t>
            </a:r>
            <a:endParaRPr kumimoji="0" lang="uk-UA"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7" name="圖片 1"/>
          <p:cNvPicPr>
            <a:picLocks noChangeAspect="1"/>
          </p:cNvPicPr>
          <p:nvPr/>
        </p:nvPicPr>
        <p:blipFill>
          <a:blip r:embed="rId3"/>
          <a:stretch>
            <a:fillRect/>
          </a:stretch>
        </p:blipFill>
        <p:spPr>
          <a:xfrm>
            <a:off x="1524000" y="1731066"/>
            <a:ext cx="6819790" cy="5126934"/>
          </a:xfrm>
          <a:prstGeom prst="rect">
            <a:avLst/>
          </a:prstGeom>
        </p:spPr>
      </p:pic>
      <p:sp>
        <p:nvSpPr>
          <p:cNvPr id="8" name="TextBox 7"/>
          <p:cNvSpPr txBox="1"/>
          <p:nvPr/>
        </p:nvSpPr>
        <p:spPr>
          <a:xfrm>
            <a:off x="8451850" y="2537440"/>
            <a:ext cx="2216150" cy="341632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Has a personal / emotional impact right away</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Something you will remember</a:t>
            </a:r>
            <a:endParaRPr kumimoji="0" lang="uk-UA" sz="1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920200" y="1656334"/>
            <a:ext cx="8351600" cy="5201666"/>
          </a:xfrm>
          <a:prstGeom prst="rect">
            <a:avLst/>
          </a:prstGeom>
        </p:spPr>
      </p:pic>
    </p:spTree>
    <p:extLst>
      <p:ext uri="{BB962C8B-B14F-4D97-AF65-F5344CB8AC3E}">
        <p14:creationId xmlns:p14="http://schemas.microsoft.com/office/powerpoint/2010/main" val="6248711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8">
                                            <p:txEl>
                                              <p:pRg st="2" end="2"/>
                                            </p:txEl>
                                          </p:spTgt>
                                        </p:tgtEl>
                                      </p:cBhvr>
                                    </p:animEffect>
                                    <p:set>
                                      <p:cBhvr>
                                        <p:cTn id="21"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04</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341144" y="402063"/>
            <a:ext cx="5268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Does Not Distract</a:t>
            </a:r>
            <a:endParaRPr kumimoji="0" lang="uk-UA" sz="54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3074" name="Picture 2" descr="Image result for surge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0120" y="1971941"/>
            <a:ext cx="2873089" cy="21548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3">
            <a:extLst>
              <a:ext uri="{FF2B5EF4-FFF2-40B4-BE49-F238E27FC236}">
                <a16:creationId xmlns:a16="http://schemas.microsoft.com/office/drawing/2014/main" id="{9833C59A-8AEF-4E87-B652-1F79864F3FD1}"/>
              </a:ext>
            </a:extLst>
          </p:cNvPr>
          <p:cNvPicPr>
            <a:picLocks noChangeAspect="1"/>
          </p:cNvPicPr>
          <p:nvPr/>
        </p:nvPicPr>
        <p:blipFill>
          <a:blip r:embed="rId4">
            <a:extLst>
              <a:ext uri="{28A0092B-C50C-407E-A947-70E740481C1C}">
                <a14:useLocalDpi xmlns:a14="http://schemas.microsoft.com/office/drawing/2010/main" val="0"/>
              </a:ext>
            </a:extLst>
          </a:blip>
          <a:srcRect t="428" b="428"/>
          <a:stretch>
            <a:fillRect/>
          </a:stretch>
        </p:blipFill>
        <p:spPr>
          <a:xfrm>
            <a:off x="2466280" y="4272818"/>
            <a:ext cx="3277462" cy="2458097"/>
          </a:xfrm>
          <a:prstGeom prst="rect">
            <a:avLst/>
          </a:prstGeom>
        </p:spPr>
      </p:pic>
      <p:pic>
        <p:nvPicPr>
          <p:cNvPr id="9" name="Picture 8">
            <a:extLst>
              <a:ext uri="{FF2B5EF4-FFF2-40B4-BE49-F238E27FC236}">
                <a16:creationId xmlns:a16="http://schemas.microsoft.com/office/drawing/2014/main" id="{F22733AB-E397-4322-9041-7AFA7B5341A2}"/>
              </a:ext>
            </a:extLst>
          </p:cNvPr>
          <p:cNvPicPr>
            <a:picLocks noChangeAspect="1"/>
          </p:cNvPicPr>
          <p:nvPr/>
        </p:nvPicPr>
        <p:blipFill>
          <a:blip r:embed="rId5"/>
          <a:stretch>
            <a:fillRect/>
          </a:stretch>
        </p:blipFill>
        <p:spPr>
          <a:xfrm>
            <a:off x="6081130" y="1808915"/>
            <a:ext cx="4057608" cy="3019195"/>
          </a:xfrm>
          <a:prstGeom prst="rect">
            <a:avLst/>
          </a:prstGeom>
        </p:spPr>
      </p:pic>
      <p:pic>
        <p:nvPicPr>
          <p:cNvPr id="3076" name="Picture 4" descr="Image result for kitt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604" y="4933596"/>
            <a:ext cx="3426239" cy="192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81277"/>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978729"/>
          </a:xfrm>
        </p:spPr>
        <p:txBody>
          <a:bodyPr/>
          <a:lstStyle/>
          <a:p>
            <a:r>
              <a:rPr lang="en-US" sz="3200" dirty="0">
                <a:latin typeface="Calibri" panose="020F0502020204030204" pitchFamily="34" charset="0"/>
                <a:cs typeface="Calibri" panose="020F0502020204030204" pitchFamily="34" charset="0"/>
              </a:rPr>
              <a:t>Giving presentations give you visibility and advances your career</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685800" y="2138882"/>
            <a:ext cx="10121684" cy="341632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School</a:t>
            </a:r>
          </a:p>
          <a:p>
            <a:pPr marL="914400" lvl="1" indent="-457200">
              <a:buFont typeface="Arial" panose="020B0604020202020204" pitchFamily="34" charset="0"/>
              <a:buChar char="•"/>
            </a:pPr>
            <a:r>
              <a:rPr lang="en-US" sz="3600" b="1" dirty="0">
                <a:solidFill>
                  <a:srgbClr val="172144"/>
                </a:solidFill>
                <a:latin typeface="Calibri" panose="020F0502020204030204" pitchFamily="34" charset="0"/>
                <a:cs typeface="Calibri" panose="020F0502020204030204" pitchFamily="34" charset="0"/>
              </a:rPr>
              <a:t>Show peers and professors the progress of your research</a:t>
            </a:r>
          </a:p>
          <a:p>
            <a:pPr marL="914400" lvl="1" indent="-457200">
              <a:buFont typeface="Arial" panose="020B0604020202020204" pitchFamily="34" charset="0"/>
              <a:buChar cha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Get</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feedback on your research and projects</a:t>
            </a:r>
          </a:p>
          <a:p>
            <a:pPr marL="914400" lvl="1" indent="-457200">
              <a:buFont typeface="Arial" panose="020B0604020202020204" pitchFamily="34" charset="0"/>
              <a:buChar char="•"/>
            </a:pPr>
            <a:r>
              <a:rPr lang="en-US" sz="3600" b="1" baseline="0" dirty="0">
                <a:solidFill>
                  <a:srgbClr val="172144"/>
                </a:solidFill>
                <a:latin typeface="Calibri" panose="020F0502020204030204" pitchFamily="34" charset="0"/>
                <a:cs typeface="Calibri" panose="020F0502020204030204" pitchFamily="34" charset="0"/>
              </a:rPr>
              <a:t>Display</a:t>
            </a:r>
            <a:r>
              <a:rPr lang="en-US" sz="3600" b="1" dirty="0">
                <a:solidFill>
                  <a:srgbClr val="172144"/>
                </a:solidFill>
                <a:latin typeface="Calibri" panose="020F0502020204030204" pitchFamily="34" charset="0"/>
                <a:cs typeface="Calibri" panose="020F0502020204030204" pitchFamily="34" charset="0"/>
              </a:rPr>
              <a:t> your academic prowess by impressing others</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538744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05</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341144" y="71554"/>
            <a:ext cx="52683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Make It Easy for Your Audience</a:t>
            </a:r>
            <a:endParaRPr kumimoji="0" lang="uk-UA" sz="48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1651001" y="2177962"/>
            <a:ext cx="8702675" cy="4370450"/>
          </a:xfrm>
          <a:prstGeom prst="rect">
            <a:avLst/>
          </a:prstGeom>
        </p:spPr>
      </p:pic>
      <p:sp>
        <p:nvSpPr>
          <p:cNvPr id="3" name="Rectangle 2"/>
          <p:cNvSpPr/>
          <p:nvPr/>
        </p:nvSpPr>
        <p:spPr>
          <a:xfrm>
            <a:off x="9890546" y="6134100"/>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5122" name="Picture 2" descr="eye path control for present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52" y="1902289"/>
            <a:ext cx="6550025" cy="477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921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6" presetClass="entr" presetSubtype="16"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7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05</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341144" y="71554"/>
            <a:ext cx="52683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Make It Easy for Your Audience</a:t>
            </a:r>
            <a:endParaRPr kumimoji="0" lang="uk-UA" sz="48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363051" y="1902288"/>
            <a:ext cx="7465899" cy="4533900"/>
          </a:xfrm>
          <a:prstGeom prst="rect">
            <a:avLst/>
          </a:prstGeom>
        </p:spPr>
      </p:pic>
      <p:sp>
        <p:nvSpPr>
          <p:cNvPr id="15" name="Rectangle 14"/>
          <p:cNvSpPr/>
          <p:nvPr/>
        </p:nvSpPr>
        <p:spPr>
          <a:xfrm>
            <a:off x="9548172" y="6001504"/>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2680574" y="1879519"/>
            <a:ext cx="6830850" cy="4619899"/>
          </a:xfrm>
          <a:prstGeom prst="rect">
            <a:avLst/>
          </a:prstGeom>
        </p:spPr>
      </p:pic>
      <p:pic>
        <p:nvPicPr>
          <p:cNvPr id="16" name="Picture 15">
            <a:extLst>
              <a:ext uri="{FF2B5EF4-FFF2-40B4-BE49-F238E27FC236}">
                <a16:creationId xmlns:a16="http://schemas.microsoft.com/office/drawing/2014/main" id="{6E9F7163-5934-410E-A02C-F564EDFD5E2E}"/>
              </a:ext>
            </a:extLst>
          </p:cNvPr>
          <p:cNvPicPr>
            <a:picLocks noChangeAspect="1"/>
          </p:cNvPicPr>
          <p:nvPr/>
        </p:nvPicPr>
        <p:blipFill>
          <a:blip r:embed="rId5"/>
          <a:stretch>
            <a:fillRect/>
          </a:stretch>
        </p:blipFill>
        <p:spPr>
          <a:xfrm>
            <a:off x="2298700" y="1755635"/>
            <a:ext cx="7594600" cy="5125729"/>
          </a:xfrm>
          <a:prstGeom prst="rect">
            <a:avLst/>
          </a:prstGeom>
        </p:spPr>
      </p:pic>
    </p:spTree>
    <p:extLst>
      <p:ext uri="{BB962C8B-B14F-4D97-AF65-F5344CB8AC3E}">
        <p14:creationId xmlns:p14="http://schemas.microsoft.com/office/powerpoint/2010/main" val="18957171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5122" name="Picture 2" descr="Gah-Jone Won's 3MT presentation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81" y="652390"/>
            <a:ext cx="7691438" cy="555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5553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6146" name="Picture 2" descr="Image result for winning 3mt s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72837"/>
            <a:ext cx="9085417" cy="511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35439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rcRect l="5519" r="5519"/>
          <a:stretch>
            <a:fillRect/>
          </a:stretch>
        </p:blipFill>
        <p:spPr>
          <a:xfrm>
            <a:off x="0" y="-1022888"/>
            <a:ext cx="12192000" cy="7880888"/>
          </a:xfrm>
        </p:spPr>
      </p:pic>
    </p:spTree>
    <p:extLst>
      <p:ext uri="{BB962C8B-B14F-4D97-AF65-F5344CB8AC3E}">
        <p14:creationId xmlns:p14="http://schemas.microsoft.com/office/powerpoint/2010/main" val="220658366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737" y="1034194"/>
            <a:ext cx="4276976" cy="4276976"/>
          </a:xfrm>
          <a:prstGeom prst="rect">
            <a:avLst/>
          </a:prstGeom>
        </p:spPr>
      </p:pic>
      <p:pic>
        <p:nvPicPr>
          <p:cNvPr id="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l="47186" t="23616" r="43765" b="2077"/>
          <a:stretch>
            <a:fillRect/>
          </a:stretch>
        </p:blipFill>
        <p:spPr bwMode="auto">
          <a:xfrm>
            <a:off x="5401239" y="2779198"/>
            <a:ext cx="318611" cy="786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p:cNvPicPr>
            <a:picLocks noChangeAspect="1" noChangeArrowheads="1"/>
          </p:cNvPicPr>
          <p:nvPr/>
        </p:nvPicPr>
        <p:blipFill rotWithShape="1">
          <a:blip r:embed="rId4">
            <a:extLst>
              <a:ext uri="{28A0092B-C50C-407E-A947-70E740481C1C}">
                <a14:useLocalDpi xmlns:a14="http://schemas.microsoft.com/office/drawing/2010/main" val="0"/>
              </a:ext>
            </a:extLst>
          </a:blip>
          <a:srcRect l="47757" t="25525" r="44630" b="2103"/>
          <a:stretch/>
        </p:blipFill>
        <p:spPr bwMode="auto">
          <a:xfrm>
            <a:off x="1791861" y="1454370"/>
            <a:ext cx="1362728" cy="385680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3985155" y="5449734"/>
            <a:ext cx="3150778" cy="465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172144"/>
                </a:solidFill>
                <a:effectLst/>
                <a:uLnTx/>
                <a:uFillTx/>
                <a:latin typeface="Calibri" panose="020F0502020204030204" pitchFamily="34" charset="0"/>
                <a:ea typeface="+mj-ea"/>
                <a:cs typeface="Calibri" panose="020F0502020204030204" pitchFamily="34" charset="0"/>
              </a:rPr>
              <a:t>1. CIELAB Color Space</a:t>
            </a:r>
          </a:p>
        </p:txBody>
      </p:sp>
      <p:sp>
        <p:nvSpPr>
          <p:cNvPr id="11" name="Title 1"/>
          <p:cNvSpPr txBox="1">
            <a:spLocks/>
          </p:cNvSpPr>
          <p:nvPr/>
        </p:nvSpPr>
        <p:spPr>
          <a:xfrm>
            <a:off x="7910876" y="5449734"/>
            <a:ext cx="2293661" cy="4651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172144"/>
                </a:solidFill>
                <a:effectLst/>
                <a:uLnTx/>
                <a:uFillTx/>
                <a:latin typeface="Calibri" panose="020F0502020204030204" pitchFamily="34" charset="0"/>
                <a:ea typeface="+mj-ea"/>
                <a:cs typeface="Calibri" panose="020F0502020204030204" pitchFamily="34" charset="0"/>
              </a:rPr>
              <a:t>2. Optimization</a:t>
            </a:r>
          </a:p>
        </p:txBody>
      </p:sp>
      <p:pic>
        <p:nvPicPr>
          <p:cNvPr id="2" name="Picture 1"/>
          <p:cNvPicPr>
            <a:picLocks noChangeAspect="1"/>
          </p:cNvPicPr>
          <p:nvPr/>
        </p:nvPicPr>
        <p:blipFill rotWithShape="1">
          <a:blip r:embed="rId5"/>
          <a:srcRect l="8354" r="7864" b="6845"/>
          <a:stretch/>
        </p:blipFill>
        <p:spPr>
          <a:xfrm>
            <a:off x="7752351" y="1850097"/>
            <a:ext cx="2610712" cy="3065344"/>
          </a:xfrm>
          <a:prstGeom prst="rect">
            <a:avLst/>
          </a:prstGeom>
        </p:spPr>
      </p:pic>
    </p:spTree>
    <p:extLst>
      <p:ext uri="{BB962C8B-B14F-4D97-AF65-F5344CB8AC3E}">
        <p14:creationId xmlns:p14="http://schemas.microsoft.com/office/powerpoint/2010/main" val="4326242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18" r="12518"/>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9206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3" name="Picture 2"/>
          <p:cNvPicPr>
            <a:picLocks noChangeAspect="1"/>
          </p:cNvPicPr>
          <p:nvPr/>
        </p:nvPicPr>
        <p:blipFill>
          <a:blip r:embed="rId2"/>
          <a:stretch>
            <a:fillRect/>
          </a:stretch>
        </p:blipFill>
        <p:spPr>
          <a:xfrm>
            <a:off x="1512731" y="1"/>
            <a:ext cx="9166537" cy="6857999"/>
          </a:xfrm>
          <a:prstGeom prst="rect">
            <a:avLst/>
          </a:prstGeom>
        </p:spPr>
      </p:pic>
    </p:spTree>
    <p:extLst>
      <p:ext uri="{BB962C8B-B14F-4D97-AF65-F5344CB8AC3E}">
        <p14:creationId xmlns:p14="http://schemas.microsoft.com/office/powerpoint/2010/main" val="227603179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3461834" y="249355"/>
            <a:ext cx="5268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3MT Titles</a:t>
            </a:r>
            <a:endParaRPr kumimoji="0" lang="uk-UA"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9548172" y="6001504"/>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834719" y="2057986"/>
            <a:ext cx="8661400" cy="9679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“Ventilation distribution and lung recruitment with speaking valve use in </a:t>
            </a:r>
            <a:r>
              <a:rPr kumimoji="0" lang="en-US" sz="20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tracheostomized</a:t>
            </a: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patient weaning from mechanical ventilation in intensive care”</a:t>
            </a:r>
          </a:p>
        </p:txBody>
      </p:sp>
      <p:sp>
        <p:nvSpPr>
          <p:cNvPr id="17" name="TextBox 16"/>
          <p:cNvSpPr txBox="1"/>
          <p:nvPr/>
        </p:nvSpPr>
        <p:spPr>
          <a:xfrm>
            <a:off x="1834719" y="3493382"/>
            <a:ext cx="8661400" cy="958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“Examining tourist non-purchase intention of peer-to-peer accommodation: impeding factors and perceived risks”</a:t>
            </a:r>
          </a:p>
        </p:txBody>
      </p:sp>
      <p:sp>
        <p:nvSpPr>
          <p:cNvPr id="18" name="TextBox 17"/>
          <p:cNvSpPr txBox="1"/>
          <p:nvPr/>
        </p:nvSpPr>
        <p:spPr>
          <a:xfrm>
            <a:off x="1834719" y="4919484"/>
            <a:ext cx="8661400" cy="14203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“Hayashi </a:t>
            </a:r>
            <a:r>
              <a:rPr kumimoji="0" lang="en-US" sz="20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Yasuo</a:t>
            </a:r>
            <a:r>
              <a:rPr kumimoji="0" lang="en-US" sz="2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and Yagi Kazuo in postwar Japanese ceramics: the effects of intramural politics and rivalry for rank on a ceramic artist’s career” from the slow fashion movement”</a:t>
            </a:r>
          </a:p>
        </p:txBody>
      </p:sp>
    </p:spTree>
    <p:extLst>
      <p:ext uri="{BB962C8B-B14F-4D97-AF65-F5344CB8AC3E}">
        <p14:creationId xmlns:p14="http://schemas.microsoft.com/office/powerpoint/2010/main" val="3821296639"/>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3461834" y="249355"/>
            <a:ext cx="5268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3MT Titles</a:t>
            </a:r>
            <a:endParaRPr kumimoji="0" lang="uk-UA"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9548172" y="6001504"/>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834719" y="2057986"/>
            <a:ext cx="8661400"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“Answering Ancient Questions with Modern Methods”</a:t>
            </a:r>
          </a:p>
        </p:txBody>
      </p:sp>
      <p:sp>
        <p:nvSpPr>
          <p:cNvPr id="17" name="TextBox 16"/>
          <p:cNvSpPr txBox="1"/>
          <p:nvPr/>
        </p:nvSpPr>
        <p:spPr>
          <a:xfrm>
            <a:off x="1834719" y="3286404"/>
            <a:ext cx="8661400" cy="13181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“Re-growing Appalachia: Understanding the Hydrologic Impacts of Deforestation and Restoration”</a:t>
            </a:r>
          </a:p>
        </p:txBody>
      </p:sp>
      <p:sp>
        <p:nvSpPr>
          <p:cNvPr id="18" name="TextBox 17"/>
          <p:cNvSpPr txBox="1"/>
          <p:nvPr/>
        </p:nvSpPr>
        <p:spPr>
          <a:xfrm>
            <a:off x="1834719" y="4919484"/>
            <a:ext cx="8661400" cy="671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“How to Learn a Language from the Dead”</a:t>
            </a:r>
          </a:p>
        </p:txBody>
      </p:sp>
    </p:spTree>
    <p:extLst>
      <p:ext uri="{BB962C8B-B14F-4D97-AF65-F5344CB8AC3E}">
        <p14:creationId xmlns:p14="http://schemas.microsoft.com/office/powerpoint/2010/main" val="400547421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978729"/>
          </a:xfrm>
        </p:spPr>
        <p:txBody>
          <a:bodyPr/>
          <a:lstStyle/>
          <a:p>
            <a:r>
              <a:rPr lang="en-US" sz="3200" dirty="0">
                <a:latin typeface="Calibri" panose="020F0502020204030204" pitchFamily="34" charset="0"/>
                <a:cs typeface="Calibri" panose="020F0502020204030204" pitchFamily="34" charset="0"/>
              </a:rPr>
              <a:t>Giving presentations give you visibility and advances your career</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708660" y="1773122"/>
            <a:ext cx="10121684" cy="4524315"/>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Conferences</a:t>
            </a:r>
          </a:p>
          <a:p>
            <a:pPr marL="914400" lvl="1" indent="-457200">
              <a:buFont typeface="Arial" panose="020B0604020202020204" pitchFamily="34" charset="0"/>
              <a:buChar char="•"/>
            </a:pPr>
            <a:r>
              <a:rPr lang="en-US" sz="3200" b="1" dirty="0">
                <a:solidFill>
                  <a:srgbClr val="172144"/>
                </a:solidFill>
                <a:latin typeface="Calibri" panose="020F0502020204030204" pitchFamily="34" charset="0"/>
                <a:cs typeface="Calibri" panose="020F0502020204030204" pitchFamily="34" charset="0"/>
              </a:rPr>
              <a:t>Gain visibility and inform others of the results you have achieved</a:t>
            </a:r>
          </a:p>
          <a:p>
            <a:pPr marL="1371600" lvl="2" indent="-457200">
              <a:buFont typeface="Arial" panose="020B0604020202020204" pitchFamily="34" charset="0"/>
              <a:buChar cha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Increase your chances of getting feedback on your work</a:t>
            </a:r>
          </a:p>
          <a:p>
            <a:pPr marL="1371600" lvl="2" indent="-457200">
              <a:buFont typeface="Arial" panose="020B0604020202020204" pitchFamily="34" charset="0"/>
              <a:buChar char="•"/>
            </a:pPr>
            <a:r>
              <a:rPr lang="en-US" sz="3200" b="1" dirty="0">
                <a:solidFill>
                  <a:srgbClr val="172144"/>
                </a:solidFill>
                <a:latin typeface="Calibri" panose="020F0502020204030204" pitchFamily="34" charset="0"/>
                <a:cs typeface="Calibri" panose="020F0502020204030204" pitchFamily="34" charset="0"/>
              </a:rPr>
              <a:t>Establish new contacts</a:t>
            </a:r>
          </a:p>
          <a:p>
            <a:pPr marL="1371600" lvl="2" indent="-457200">
              <a:buFont typeface="Arial" panose="020B0604020202020204" pitchFamily="34" charset="0"/>
              <a:buChar char="•"/>
            </a:pPr>
            <a:r>
              <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Collaborate with other research groups</a:t>
            </a:r>
          </a:p>
          <a:p>
            <a:pPr marL="1371600" lvl="2" indent="-457200">
              <a:buFont typeface="Arial" panose="020B0604020202020204" pitchFamily="34" charset="0"/>
              <a:buChar char="•"/>
            </a:pPr>
            <a:r>
              <a:rPr lang="en-US" sz="3200" b="1" dirty="0">
                <a:solidFill>
                  <a:srgbClr val="172144"/>
                </a:solidFill>
                <a:latin typeface="Calibri" panose="020F0502020204030204" pitchFamily="34" charset="0"/>
                <a:cs typeface="Calibri" panose="020F0502020204030204" pitchFamily="34" charset="0"/>
              </a:rPr>
              <a:t>Get more funds so that you can carry out better research</a:t>
            </a:r>
            <a:endPar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90930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3461834" y="249355"/>
            <a:ext cx="5268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3MT Titles</a:t>
            </a:r>
            <a:endParaRPr kumimoji="0" lang="uk-UA"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9548172" y="6001504"/>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834720" y="2057985"/>
            <a:ext cx="8591981" cy="16970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“Ventilation distribution and lung recruitment with speaking valve use in </a:t>
            </a:r>
            <a:r>
              <a:rPr kumimoji="0" lang="en-US" sz="24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tracheostomised</a:t>
            </a: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patient weaning from mechanical ventilation in intensive care.”</a:t>
            </a:r>
          </a:p>
        </p:txBody>
      </p:sp>
      <p:sp>
        <p:nvSpPr>
          <p:cNvPr id="17" name="TextBox 16"/>
          <p:cNvSpPr txBox="1"/>
          <p:nvPr/>
        </p:nvSpPr>
        <p:spPr>
          <a:xfrm>
            <a:off x="1765300" y="5089803"/>
            <a:ext cx="8661400" cy="9202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“Dying to talk”</a:t>
            </a:r>
          </a:p>
        </p:txBody>
      </p:sp>
      <p:sp>
        <p:nvSpPr>
          <p:cNvPr id="3" name="Down Arrow 2"/>
          <p:cNvSpPr/>
          <p:nvPr/>
        </p:nvSpPr>
        <p:spPr>
          <a:xfrm>
            <a:off x="5822370" y="3684514"/>
            <a:ext cx="547261" cy="1104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97367133"/>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73736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1" name="TextBox 10"/>
          <p:cNvSpPr txBox="1"/>
          <p:nvPr/>
        </p:nvSpPr>
        <p:spPr>
          <a:xfrm>
            <a:off x="2824589" y="194398"/>
            <a:ext cx="2724150"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uk-UA" sz="9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 name="Isosceles Triangle 11"/>
          <p:cNvSpPr/>
          <p:nvPr/>
        </p:nvSpPr>
        <p:spPr>
          <a:xfrm rot="5400000">
            <a:off x="9511927" y="705851"/>
            <a:ext cx="757238" cy="562140"/>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3" name="Isosceles Triangle 12"/>
          <p:cNvSpPr/>
          <p:nvPr/>
        </p:nvSpPr>
        <p:spPr>
          <a:xfrm rot="16200000">
            <a:off x="1806590" y="705851"/>
            <a:ext cx="757238" cy="562140"/>
          </a:xfrm>
          <a:prstGeom prst="triangl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3461834" y="249355"/>
            <a:ext cx="5268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rPr>
              <a:t>3MT Titles</a:t>
            </a:r>
            <a:endParaRPr kumimoji="0" lang="uk-UA" sz="7200" b="1" i="0" u="none" strike="noStrike" kern="1200" cap="none" spc="0" normalizeH="0" baseline="0" noProof="0" dirty="0">
              <a:ln>
                <a:noFill/>
              </a:ln>
              <a:solidFill>
                <a:srgbClr val="377DFF"/>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9548172" y="6001504"/>
            <a:ext cx="561554" cy="5842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144"/>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834720" y="2057985"/>
            <a:ext cx="8591981" cy="114307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“Sex-specific dmrt1 and cyp19a1 methylation and alternative splicing in gonads of the </a:t>
            </a:r>
            <a:r>
              <a:rPr kumimoji="0" lang="en-US" sz="2400" b="1" i="0" u="none" strike="noStrike" kern="1200" cap="none" spc="0" normalizeH="0" baseline="0" noProof="0" dirty="0" err="1">
                <a:ln>
                  <a:noFill/>
                </a:ln>
                <a:solidFill>
                  <a:srgbClr val="172144"/>
                </a:solidFill>
                <a:effectLst/>
                <a:uLnTx/>
                <a:uFillTx/>
                <a:latin typeface="Calibri" panose="020F0502020204030204" pitchFamily="34" charset="0"/>
                <a:ea typeface="+mn-ea"/>
                <a:cs typeface="Calibri" panose="020F0502020204030204" pitchFamily="34" charset="0"/>
              </a:rPr>
              <a:t>protandrous</a:t>
            </a:r>
            <a:r>
              <a:rPr kumimoji="0" lang="en-US" sz="24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 hermaphrodite barramundi.”</a:t>
            </a:r>
          </a:p>
        </p:txBody>
      </p:sp>
      <p:sp>
        <p:nvSpPr>
          <p:cNvPr id="17" name="TextBox 16"/>
          <p:cNvSpPr txBox="1"/>
          <p:nvPr/>
        </p:nvSpPr>
        <p:spPr>
          <a:xfrm>
            <a:off x="1765300" y="5089803"/>
            <a:ext cx="8661400" cy="9202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“Let’s talk about sex change”</a:t>
            </a:r>
          </a:p>
        </p:txBody>
      </p:sp>
      <p:sp>
        <p:nvSpPr>
          <p:cNvPr id="3" name="Down Arrow 2"/>
          <p:cNvSpPr/>
          <p:nvPr/>
        </p:nvSpPr>
        <p:spPr>
          <a:xfrm>
            <a:off x="5822370" y="3684514"/>
            <a:ext cx="547261" cy="1104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34561330"/>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reeform 12">
            <a:extLst>
              <a:ext uri="{FF2B5EF4-FFF2-40B4-BE49-F238E27FC236}">
                <a16:creationId xmlns:a16="http://schemas.microsoft.com/office/drawing/2014/main" id="{0002DF62-0696-46C2-865B-17FA5EA82C6F}"/>
              </a:ext>
            </a:extLst>
          </p:cNvPr>
          <p:cNvSpPr>
            <a:spLocks/>
          </p:cNvSpPr>
          <p:nvPr/>
        </p:nvSpPr>
        <p:spPr bwMode="auto">
          <a:xfrm>
            <a:off x="6096002" y="1524002"/>
            <a:ext cx="3483439" cy="3007989"/>
          </a:xfrm>
          <a:custGeom>
            <a:avLst/>
            <a:gdLst>
              <a:gd name="T0" fmla="*/ 1042 w 1042"/>
              <a:gd name="T1" fmla="*/ 454 h 899"/>
              <a:gd name="T2" fmla="*/ 727 w 1042"/>
              <a:gd name="T3" fmla="*/ 140 h 899"/>
              <a:gd name="T4" fmla="*/ 707 w 1042"/>
              <a:gd name="T5" fmla="*/ 140 h 899"/>
              <a:gd name="T6" fmla="*/ 505 w 1042"/>
              <a:gd name="T7" fmla="*/ 73 h 899"/>
              <a:gd name="T8" fmla="*/ 302 w 1042"/>
              <a:gd name="T9" fmla="*/ 0 h 899"/>
              <a:gd name="T10" fmla="*/ 0 w 1042"/>
              <a:gd name="T11" fmla="*/ 279 h 899"/>
              <a:gd name="T12" fmla="*/ 78 w 1042"/>
              <a:gd name="T13" fmla="*/ 467 h 899"/>
              <a:gd name="T14" fmla="*/ 121 w 1042"/>
              <a:gd name="T15" fmla="*/ 573 h 899"/>
              <a:gd name="T16" fmla="*/ 121 w 1042"/>
              <a:gd name="T17" fmla="*/ 575 h 899"/>
              <a:gd name="T18" fmla="*/ 344 w 1042"/>
              <a:gd name="T19" fmla="*/ 850 h 899"/>
              <a:gd name="T20" fmla="*/ 736 w 1042"/>
              <a:gd name="T21" fmla="*/ 819 h 899"/>
              <a:gd name="T22" fmla="*/ 815 w 1042"/>
              <a:gd name="T23" fmla="*/ 879 h 899"/>
              <a:gd name="T24" fmla="*/ 822 w 1042"/>
              <a:gd name="T25" fmla="*/ 894 h 899"/>
              <a:gd name="T26" fmla="*/ 1039 w 1042"/>
              <a:gd name="T27" fmla="*/ 499 h 899"/>
              <a:gd name="T28" fmla="*/ 1042 w 1042"/>
              <a:gd name="T29" fmla="*/ 45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2" h="899">
                <a:moveTo>
                  <a:pt x="1042" y="454"/>
                </a:moveTo>
                <a:cubicBezTo>
                  <a:pt x="1039" y="283"/>
                  <a:pt x="899" y="143"/>
                  <a:pt x="727" y="140"/>
                </a:cubicBezTo>
                <a:cubicBezTo>
                  <a:pt x="720" y="139"/>
                  <a:pt x="713" y="140"/>
                  <a:pt x="707" y="140"/>
                </a:cubicBezTo>
                <a:cubicBezTo>
                  <a:pt x="634" y="143"/>
                  <a:pt x="561" y="120"/>
                  <a:pt x="505" y="73"/>
                </a:cubicBezTo>
                <a:cubicBezTo>
                  <a:pt x="452" y="28"/>
                  <a:pt x="380" y="0"/>
                  <a:pt x="302" y="0"/>
                </a:cubicBezTo>
                <a:cubicBezTo>
                  <a:pt x="135" y="0"/>
                  <a:pt x="0" y="125"/>
                  <a:pt x="0" y="279"/>
                </a:cubicBezTo>
                <a:cubicBezTo>
                  <a:pt x="0" y="351"/>
                  <a:pt x="30" y="417"/>
                  <a:pt x="78" y="467"/>
                </a:cubicBezTo>
                <a:cubicBezTo>
                  <a:pt x="106" y="495"/>
                  <a:pt x="121" y="533"/>
                  <a:pt x="121" y="573"/>
                </a:cubicBezTo>
                <a:cubicBezTo>
                  <a:pt x="121" y="573"/>
                  <a:pt x="121" y="574"/>
                  <a:pt x="121" y="575"/>
                </a:cubicBezTo>
                <a:cubicBezTo>
                  <a:pt x="121" y="713"/>
                  <a:pt x="217" y="828"/>
                  <a:pt x="344" y="850"/>
                </a:cubicBezTo>
                <a:cubicBezTo>
                  <a:pt x="371" y="855"/>
                  <a:pt x="556" y="899"/>
                  <a:pt x="736" y="819"/>
                </a:cubicBezTo>
                <a:cubicBezTo>
                  <a:pt x="776" y="801"/>
                  <a:pt x="820" y="835"/>
                  <a:pt x="815" y="879"/>
                </a:cubicBezTo>
                <a:cubicBezTo>
                  <a:pt x="814" y="888"/>
                  <a:pt x="815" y="894"/>
                  <a:pt x="822" y="894"/>
                </a:cubicBezTo>
                <a:cubicBezTo>
                  <a:pt x="845" y="894"/>
                  <a:pt x="1013" y="730"/>
                  <a:pt x="1039" y="499"/>
                </a:cubicBezTo>
                <a:cubicBezTo>
                  <a:pt x="1041" y="484"/>
                  <a:pt x="1042" y="470"/>
                  <a:pt x="1042" y="454"/>
                </a:cubicBezTo>
              </a:path>
            </a:pathLst>
          </a:custGeom>
          <a:solidFill>
            <a:schemeClr val="accent1">
              <a:lumMod val="20000"/>
              <a:lumOff val="80000"/>
            </a:schemeClr>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B66C590E-AFBC-4199-A09D-AE6BE94E96E0}"/>
              </a:ext>
            </a:extLst>
          </p:cNvPr>
          <p:cNvSpPr>
            <a:spLocks noGrp="1"/>
          </p:cNvSpPr>
          <p:nvPr>
            <p:ph type="title"/>
          </p:nvPr>
        </p:nvSpPr>
        <p:spPr>
          <a:xfrm>
            <a:off x="1962150" y="380942"/>
            <a:ext cx="8483112" cy="480131"/>
          </a:xfrm>
        </p:spPr>
        <p:txBody>
          <a:bodyPr/>
          <a:lstStyle/>
          <a:p>
            <a:r>
              <a:rPr lang="en-US" sz="2800" dirty="0">
                <a:latin typeface="Calibri" panose="020F0502020204030204" pitchFamily="34" charset="0"/>
                <a:cs typeface="Calibri" panose="020F0502020204030204" pitchFamily="34" charset="0"/>
              </a:rPr>
              <a:t>Considerations</a:t>
            </a:r>
          </a:p>
        </p:txBody>
      </p:sp>
      <p:grpSp>
        <p:nvGrpSpPr>
          <p:cNvPr id="107" name="Group 106">
            <a:extLst>
              <a:ext uri="{FF2B5EF4-FFF2-40B4-BE49-F238E27FC236}">
                <a16:creationId xmlns:a16="http://schemas.microsoft.com/office/drawing/2014/main" id="{74226639-506F-42D2-8585-1B3CB353A585}"/>
              </a:ext>
            </a:extLst>
          </p:cNvPr>
          <p:cNvGrpSpPr/>
          <p:nvPr/>
        </p:nvGrpSpPr>
        <p:grpSpPr>
          <a:xfrm>
            <a:off x="6428019" y="1927049"/>
            <a:ext cx="3020802" cy="1621227"/>
            <a:chOff x="5486400" y="2112274"/>
            <a:chExt cx="6041603" cy="3242453"/>
          </a:xfrm>
        </p:grpSpPr>
        <p:grpSp>
          <p:nvGrpSpPr>
            <p:cNvPr id="108" name="Group 107">
              <a:extLst>
                <a:ext uri="{FF2B5EF4-FFF2-40B4-BE49-F238E27FC236}">
                  <a16:creationId xmlns:a16="http://schemas.microsoft.com/office/drawing/2014/main" id="{C2C4C4F7-5204-4EBA-88C3-52EFBB89F014}"/>
                </a:ext>
              </a:extLst>
            </p:cNvPr>
            <p:cNvGrpSpPr/>
            <p:nvPr/>
          </p:nvGrpSpPr>
          <p:grpSpPr>
            <a:xfrm>
              <a:off x="5486400" y="2112274"/>
              <a:ext cx="6041603" cy="3242453"/>
              <a:chOff x="5486400" y="2112274"/>
              <a:chExt cx="6041603" cy="3242453"/>
            </a:xfrm>
          </p:grpSpPr>
          <p:grpSp>
            <p:nvGrpSpPr>
              <p:cNvPr id="110" name="Group 109">
                <a:extLst>
                  <a:ext uri="{FF2B5EF4-FFF2-40B4-BE49-F238E27FC236}">
                    <a16:creationId xmlns:a16="http://schemas.microsoft.com/office/drawing/2014/main" id="{C6A4F987-D830-4A6D-B885-9694E044209B}"/>
                  </a:ext>
                </a:extLst>
              </p:cNvPr>
              <p:cNvGrpSpPr/>
              <p:nvPr/>
            </p:nvGrpSpPr>
            <p:grpSpPr>
              <a:xfrm>
                <a:off x="5486400" y="2112274"/>
                <a:ext cx="2883589" cy="3086243"/>
                <a:chOff x="5486400" y="2112274"/>
                <a:chExt cx="2883589" cy="3086243"/>
              </a:xfrm>
            </p:grpSpPr>
            <p:sp>
              <p:nvSpPr>
                <p:cNvPr id="123" name="Freeform 395">
                  <a:extLst>
                    <a:ext uri="{FF2B5EF4-FFF2-40B4-BE49-F238E27FC236}">
                      <a16:creationId xmlns:a16="http://schemas.microsoft.com/office/drawing/2014/main" id="{EC54EF90-36EA-45E2-BC8A-FE92890954D7}"/>
                    </a:ext>
                  </a:extLst>
                </p:cNvPr>
                <p:cNvSpPr>
                  <a:spLocks/>
                </p:cNvSpPr>
                <p:nvPr/>
              </p:nvSpPr>
              <p:spPr bwMode="auto">
                <a:xfrm>
                  <a:off x="5486400" y="2112274"/>
                  <a:ext cx="2883589" cy="3086243"/>
                </a:xfrm>
                <a:custGeom>
                  <a:avLst/>
                  <a:gdLst>
                    <a:gd name="T0" fmla="*/ 211 w 333"/>
                    <a:gd name="T1" fmla="*/ 0 h 362"/>
                    <a:gd name="T2" fmla="*/ 150 w 333"/>
                    <a:gd name="T3" fmla="*/ 0 h 362"/>
                    <a:gd name="T4" fmla="*/ 138 w 333"/>
                    <a:gd name="T5" fmla="*/ 12 h 362"/>
                    <a:gd name="T6" fmla="*/ 138 w 333"/>
                    <a:gd name="T7" fmla="*/ 41 h 362"/>
                    <a:gd name="T8" fmla="*/ 130 w 333"/>
                    <a:gd name="T9" fmla="*/ 52 h 362"/>
                    <a:gd name="T10" fmla="*/ 125 w 333"/>
                    <a:gd name="T11" fmla="*/ 54 h 362"/>
                    <a:gd name="T12" fmla="*/ 120 w 333"/>
                    <a:gd name="T13" fmla="*/ 55 h 362"/>
                    <a:gd name="T14" fmla="*/ 112 w 333"/>
                    <a:gd name="T15" fmla="*/ 52 h 362"/>
                    <a:gd name="T16" fmla="*/ 91 w 333"/>
                    <a:gd name="T17" fmla="*/ 31 h 362"/>
                    <a:gd name="T18" fmla="*/ 83 w 333"/>
                    <a:gd name="T19" fmla="*/ 28 h 362"/>
                    <a:gd name="T20" fmla="*/ 74 w 333"/>
                    <a:gd name="T21" fmla="*/ 31 h 362"/>
                    <a:gd name="T22" fmla="*/ 31 w 333"/>
                    <a:gd name="T23" fmla="*/ 75 h 362"/>
                    <a:gd name="T24" fmla="*/ 31 w 333"/>
                    <a:gd name="T25" fmla="*/ 92 h 362"/>
                    <a:gd name="T26" fmla="*/ 51 w 333"/>
                    <a:gd name="T27" fmla="*/ 112 h 362"/>
                    <a:gd name="T28" fmla="*/ 54 w 333"/>
                    <a:gd name="T29" fmla="*/ 126 h 362"/>
                    <a:gd name="T30" fmla="*/ 52 w 333"/>
                    <a:gd name="T31" fmla="*/ 130 h 362"/>
                    <a:gd name="T32" fmla="*/ 41 w 333"/>
                    <a:gd name="T33" fmla="*/ 138 h 362"/>
                    <a:gd name="T34" fmla="*/ 12 w 333"/>
                    <a:gd name="T35" fmla="*/ 138 h 362"/>
                    <a:gd name="T36" fmla="*/ 0 w 333"/>
                    <a:gd name="T37" fmla="*/ 150 h 362"/>
                    <a:gd name="T38" fmla="*/ 0 w 333"/>
                    <a:gd name="T39" fmla="*/ 211 h 362"/>
                    <a:gd name="T40" fmla="*/ 12 w 333"/>
                    <a:gd name="T41" fmla="*/ 224 h 362"/>
                    <a:gd name="T42" fmla="*/ 41 w 333"/>
                    <a:gd name="T43" fmla="*/ 224 h 362"/>
                    <a:gd name="T44" fmla="*/ 52 w 333"/>
                    <a:gd name="T45" fmla="*/ 231 h 362"/>
                    <a:gd name="T46" fmla="*/ 54 w 333"/>
                    <a:gd name="T47" fmla="*/ 236 h 362"/>
                    <a:gd name="T48" fmla="*/ 51 w 333"/>
                    <a:gd name="T49" fmla="*/ 250 h 362"/>
                    <a:gd name="T50" fmla="*/ 31 w 333"/>
                    <a:gd name="T51" fmla="*/ 270 h 362"/>
                    <a:gd name="T52" fmla="*/ 31 w 333"/>
                    <a:gd name="T53" fmla="*/ 287 h 362"/>
                    <a:gd name="T54" fmla="*/ 74 w 333"/>
                    <a:gd name="T55" fmla="*/ 330 h 362"/>
                    <a:gd name="T56" fmla="*/ 83 w 333"/>
                    <a:gd name="T57" fmla="*/ 334 h 362"/>
                    <a:gd name="T58" fmla="*/ 91 w 333"/>
                    <a:gd name="T59" fmla="*/ 330 h 362"/>
                    <a:gd name="T60" fmla="*/ 112 w 333"/>
                    <a:gd name="T61" fmla="*/ 310 h 362"/>
                    <a:gd name="T62" fmla="*/ 120 w 333"/>
                    <a:gd name="T63" fmla="*/ 306 h 362"/>
                    <a:gd name="T64" fmla="*/ 125 w 333"/>
                    <a:gd name="T65" fmla="*/ 307 h 362"/>
                    <a:gd name="T66" fmla="*/ 130 w 333"/>
                    <a:gd name="T67" fmla="*/ 309 h 362"/>
                    <a:gd name="T68" fmla="*/ 138 w 333"/>
                    <a:gd name="T69" fmla="*/ 321 h 362"/>
                    <a:gd name="T70" fmla="*/ 138 w 333"/>
                    <a:gd name="T71" fmla="*/ 350 h 362"/>
                    <a:gd name="T72" fmla="*/ 150 w 333"/>
                    <a:gd name="T73" fmla="*/ 362 h 362"/>
                    <a:gd name="T74" fmla="*/ 211 w 333"/>
                    <a:gd name="T75" fmla="*/ 362 h 362"/>
                    <a:gd name="T76" fmla="*/ 223 w 333"/>
                    <a:gd name="T77" fmla="*/ 350 h 362"/>
                    <a:gd name="T78" fmla="*/ 223 w 333"/>
                    <a:gd name="T79" fmla="*/ 321 h 362"/>
                    <a:gd name="T80" fmla="*/ 231 w 333"/>
                    <a:gd name="T81" fmla="*/ 309 h 362"/>
                    <a:gd name="T82" fmla="*/ 233 w 333"/>
                    <a:gd name="T83" fmla="*/ 309 h 362"/>
                    <a:gd name="T84" fmla="*/ 233 w 333"/>
                    <a:gd name="T85" fmla="*/ 230 h 362"/>
                    <a:gd name="T86" fmla="*/ 180 w 333"/>
                    <a:gd name="T87" fmla="*/ 253 h 362"/>
                    <a:gd name="T88" fmla="*/ 109 w 333"/>
                    <a:gd name="T89" fmla="*/ 181 h 362"/>
                    <a:gd name="T90" fmla="*/ 180 w 333"/>
                    <a:gd name="T91" fmla="*/ 109 h 362"/>
                    <a:gd name="T92" fmla="*/ 233 w 333"/>
                    <a:gd name="T93" fmla="*/ 132 h 362"/>
                    <a:gd name="T94" fmla="*/ 233 w 333"/>
                    <a:gd name="T95" fmla="*/ 79 h 362"/>
                    <a:gd name="T96" fmla="*/ 333 w 333"/>
                    <a:gd name="T97" fmla="*/ 79 h 362"/>
                    <a:gd name="T98" fmla="*/ 330 w 333"/>
                    <a:gd name="T99" fmla="*/ 75 h 362"/>
                    <a:gd name="T100" fmla="*/ 287 w 333"/>
                    <a:gd name="T101" fmla="*/ 31 h 362"/>
                    <a:gd name="T102" fmla="*/ 278 w 333"/>
                    <a:gd name="T103" fmla="*/ 28 h 362"/>
                    <a:gd name="T104" fmla="*/ 270 w 333"/>
                    <a:gd name="T105" fmla="*/ 31 h 362"/>
                    <a:gd name="T106" fmla="*/ 249 w 333"/>
                    <a:gd name="T107" fmla="*/ 52 h 362"/>
                    <a:gd name="T108" fmla="*/ 241 w 333"/>
                    <a:gd name="T109" fmla="*/ 55 h 362"/>
                    <a:gd name="T110" fmla="*/ 236 w 333"/>
                    <a:gd name="T111" fmla="*/ 54 h 362"/>
                    <a:gd name="T112" fmla="*/ 231 w 333"/>
                    <a:gd name="T113" fmla="*/ 52 h 362"/>
                    <a:gd name="T114" fmla="*/ 223 w 333"/>
                    <a:gd name="T115" fmla="*/ 41 h 362"/>
                    <a:gd name="T116" fmla="*/ 223 w 333"/>
                    <a:gd name="T117" fmla="*/ 12 h 362"/>
                    <a:gd name="T118" fmla="*/ 211 w 333"/>
                    <a:gd name="T11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3" h="362">
                      <a:moveTo>
                        <a:pt x="211" y="0"/>
                      </a:moveTo>
                      <a:cubicBezTo>
                        <a:pt x="150" y="0"/>
                        <a:pt x="150" y="0"/>
                        <a:pt x="150" y="0"/>
                      </a:cubicBezTo>
                      <a:cubicBezTo>
                        <a:pt x="143" y="0"/>
                        <a:pt x="138" y="5"/>
                        <a:pt x="138" y="12"/>
                      </a:cubicBezTo>
                      <a:cubicBezTo>
                        <a:pt x="138" y="41"/>
                        <a:pt x="138" y="41"/>
                        <a:pt x="138" y="41"/>
                      </a:cubicBezTo>
                      <a:cubicBezTo>
                        <a:pt x="138" y="46"/>
                        <a:pt x="135" y="50"/>
                        <a:pt x="130" y="52"/>
                      </a:cubicBezTo>
                      <a:cubicBezTo>
                        <a:pt x="128" y="53"/>
                        <a:pt x="127" y="54"/>
                        <a:pt x="125" y="54"/>
                      </a:cubicBezTo>
                      <a:cubicBezTo>
                        <a:pt x="124" y="55"/>
                        <a:pt x="122" y="55"/>
                        <a:pt x="120" y="55"/>
                      </a:cubicBezTo>
                      <a:cubicBezTo>
                        <a:pt x="117" y="55"/>
                        <a:pt x="114" y="54"/>
                        <a:pt x="112" y="52"/>
                      </a:cubicBezTo>
                      <a:cubicBezTo>
                        <a:pt x="91" y="31"/>
                        <a:pt x="91" y="31"/>
                        <a:pt x="91" y="31"/>
                      </a:cubicBezTo>
                      <a:cubicBezTo>
                        <a:pt x="89" y="29"/>
                        <a:pt x="86" y="28"/>
                        <a:pt x="83" y="28"/>
                      </a:cubicBezTo>
                      <a:cubicBezTo>
                        <a:pt x="80" y="28"/>
                        <a:pt x="77" y="29"/>
                        <a:pt x="74" y="31"/>
                      </a:cubicBezTo>
                      <a:cubicBezTo>
                        <a:pt x="31" y="75"/>
                        <a:pt x="31" y="75"/>
                        <a:pt x="31" y="75"/>
                      </a:cubicBezTo>
                      <a:cubicBezTo>
                        <a:pt x="26" y="79"/>
                        <a:pt x="26" y="87"/>
                        <a:pt x="31" y="92"/>
                      </a:cubicBezTo>
                      <a:cubicBezTo>
                        <a:pt x="51" y="112"/>
                        <a:pt x="51" y="112"/>
                        <a:pt x="51" y="112"/>
                      </a:cubicBezTo>
                      <a:cubicBezTo>
                        <a:pt x="55" y="116"/>
                        <a:pt x="56" y="121"/>
                        <a:pt x="54" y="126"/>
                      </a:cubicBezTo>
                      <a:cubicBezTo>
                        <a:pt x="53" y="127"/>
                        <a:pt x="53" y="129"/>
                        <a:pt x="52" y="130"/>
                      </a:cubicBezTo>
                      <a:cubicBezTo>
                        <a:pt x="50" y="135"/>
                        <a:pt x="46" y="138"/>
                        <a:pt x="41" y="138"/>
                      </a:cubicBezTo>
                      <a:cubicBezTo>
                        <a:pt x="12" y="138"/>
                        <a:pt x="12" y="138"/>
                        <a:pt x="12" y="138"/>
                      </a:cubicBezTo>
                      <a:cubicBezTo>
                        <a:pt x="5" y="138"/>
                        <a:pt x="0" y="144"/>
                        <a:pt x="0" y="150"/>
                      </a:cubicBezTo>
                      <a:cubicBezTo>
                        <a:pt x="0" y="211"/>
                        <a:pt x="0" y="211"/>
                        <a:pt x="0" y="211"/>
                      </a:cubicBezTo>
                      <a:cubicBezTo>
                        <a:pt x="0" y="218"/>
                        <a:pt x="5" y="224"/>
                        <a:pt x="12" y="224"/>
                      </a:cubicBezTo>
                      <a:cubicBezTo>
                        <a:pt x="41" y="224"/>
                        <a:pt x="41" y="224"/>
                        <a:pt x="41" y="224"/>
                      </a:cubicBezTo>
                      <a:cubicBezTo>
                        <a:pt x="46" y="224"/>
                        <a:pt x="50" y="227"/>
                        <a:pt x="52" y="231"/>
                      </a:cubicBezTo>
                      <a:cubicBezTo>
                        <a:pt x="53" y="233"/>
                        <a:pt x="53" y="235"/>
                        <a:pt x="54" y="236"/>
                      </a:cubicBezTo>
                      <a:cubicBezTo>
                        <a:pt x="56" y="241"/>
                        <a:pt x="55" y="246"/>
                        <a:pt x="51" y="250"/>
                      </a:cubicBezTo>
                      <a:cubicBezTo>
                        <a:pt x="31" y="270"/>
                        <a:pt x="31" y="270"/>
                        <a:pt x="31" y="270"/>
                      </a:cubicBezTo>
                      <a:cubicBezTo>
                        <a:pt x="26" y="275"/>
                        <a:pt x="26" y="282"/>
                        <a:pt x="31" y="287"/>
                      </a:cubicBezTo>
                      <a:cubicBezTo>
                        <a:pt x="74" y="330"/>
                        <a:pt x="74" y="330"/>
                        <a:pt x="74" y="330"/>
                      </a:cubicBezTo>
                      <a:cubicBezTo>
                        <a:pt x="77" y="333"/>
                        <a:pt x="80" y="334"/>
                        <a:pt x="83" y="334"/>
                      </a:cubicBezTo>
                      <a:cubicBezTo>
                        <a:pt x="86" y="334"/>
                        <a:pt x="89" y="333"/>
                        <a:pt x="91" y="330"/>
                      </a:cubicBezTo>
                      <a:cubicBezTo>
                        <a:pt x="112" y="310"/>
                        <a:pt x="112" y="310"/>
                        <a:pt x="112" y="310"/>
                      </a:cubicBezTo>
                      <a:cubicBezTo>
                        <a:pt x="114" y="308"/>
                        <a:pt x="117" y="306"/>
                        <a:pt x="120" y="306"/>
                      </a:cubicBezTo>
                      <a:cubicBezTo>
                        <a:pt x="122" y="306"/>
                        <a:pt x="124" y="307"/>
                        <a:pt x="125" y="307"/>
                      </a:cubicBezTo>
                      <a:cubicBezTo>
                        <a:pt x="127" y="308"/>
                        <a:pt x="128" y="309"/>
                        <a:pt x="130" y="309"/>
                      </a:cubicBezTo>
                      <a:cubicBezTo>
                        <a:pt x="135" y="311"/>
                        <a:pt x="138" y="316"/>
                        <a:pt x="138" y="321"/>
                      </a:cubicBezTo>
                      <a:cubicBezTo>
                        <a:pt x="138" y="350"/>
                        <a:pt x="138" y="350"/>
                        <a:pt x="138" y="350"/>
                      </a:cubicBezTo>
                      <a:cubicBezTo>
                        <a:pt x="138" y="356"/>
                        <a:pt x="143" y="362"/>
                        <a:pt x="150" y="362"/>
                      </a:cubicBezTo>
                      <a:cubicBezTo>
                        <a:pt x="211" y="362"/>
                        <a:pt x="211" y="362"/>
                        <a:pt x="211" y="362"/>
                      </a:cubicBezTo>
                      <a:cubicBezTo>
                        <a:pt x="218" y="362"/>
                        <a:pt x="223" y="356"/>
                        <a:pt x="223" y="350"/>
                      </a:cubicBezTo>
                      <a:cubicBezTo>
                        <a:pt x="223" y="321"/>
                        <a:pt x="223" y="321"/>
                        <a:pt x="223" y="321"/>
                      </a:cubicBezTo>
                      <a:cubicBezTo>
                        <a:pt x="223" y="316"/>
                        <a:pt x="226" y="311"/>
                        <a:pt x="231" y="309"/>
                      </a:cubicBezTo>
                      <a:cubicBezTo>
                        <a:pt x="232" y="309"/>
                        <a:pt x="232" y="309"/>
                        <a:pt x="233" y="309"/>
                      </a:cubicBezTo>
                      <a:cubicBezTo>
                        <a:pt x="233" y="230"/>
                        <a:pt x="233" y="230"/>
                        <a:pt x="233" y="230"/>
                      </a:cubicBezTo>
                      <a:cubicBezTo>
                        <a:pt x="220" y="244"/>
                        <a:pt x="201" y="253"/>
                        <a:pt x="180" y="253"/>
                      </a:cubicBezTo>
                      <a:cubicBezTo>
                        <a:pt x="141" y="253"/>
                        <a:pt x="109" y="220"/>
                        <a:pt x="109" y="181"/>
                      </a:cubicBezTo>
                      <a:cubicBezTo>
                        <a:pt x="109" y="141"/>
                        <a:pt x="141" y="109"/>
                        <a:pt x="180" y="109"/>
                      </a:cubicBezTo>
                      <a:cubicBezTo>
                        <a:pt x="201" y="109"/>
                        <a:pt x="220" y="118"/>
                        <a:pt x="233" y="132"/>
                      </a:cubicBezTo>
                      <a:cubicBezTo>
                        <a:pt x="233" y="79"/>
                        <a:pt x="233" y="79"/>
                        <a:pt x="233" y="79"/>
                      </a:cubicBezTo>
                      <a:cubicBezTo>
                        <a:pt x="333" y="79"/>
                        <a:pt x="333" y="79"/>
                        <a:pt x="333" y="79"/>
                      </a:cubicBezTo>
                      <a:cubicBezTo>
                        <a:pt x="332" y="77"/>
                        <a:pt x="331" y="76"/>
                        <a:pt x="330" y="75"/>
                      </a:cubicBezTo>
                      <a:cubicBezTo>
                        <a:pt x="287" y="31"/>
                        <a:pt x="287" y="31"/>
                        <a:pt x="287" y="31"/>
                      </a:cubicBezTo>
                      <a:cubicBezTo>
                        <a:pt x="284" y="29"/>
                        <a:pt x="281" y="28"/>
                        <a:pt x="278" y="28"/>
                      </a:cubicBezTo>
                      <a:cubicBezTo>
                        <a:pt x="275" y="28"/>
                        <a:pt x="272" y="29"/>
                        <a:pt x="270" y="31"/>
                      </a:cubicBezTo>
                      <a:cubicBezTo>
                        <a:pt x="249" y="52"/>
                        <a:pt x="249" y="52"/>
                        <a:pt x="249" y="52"/>
                      </a:cubicBezTo>
                      <a:cubicBezTo>
                        <a:pt x="247" y="54"/>
                        <a:pt x="244" y="55"/>
                        <a:pt x="241" y="55"/>
                      </a:cubicBezTo>
                      <a:cubicBezTo>
                        <a:pt x="239" y="55"/>
                        <a:pt x="237" y="55"/>
                        <a:pt x="236" y="54"/>
                      </a:cubicBezTo>
                      <a:cubicBezTo>
                        <a:pt x="234" y="54"/>
                        <a:pt x="233" y="53"/>
                        <a:pt x="231" y="52"/>
                      </a:cubicBezTo>
                      <a:cubicBezTo>
                        <a:pt x="226" y="50"/>
                        <a:pt x="223" y="46"/>
                        <a:pt x="223" y="41"/>
                      </a:cubicBezTo>
                      <a:cubicBezTo>
                        <a:pt x="223" y="12"/>
                        <a:pt x="223" y="12"/>
                        <a:pt x="223" y="12"/>
                      </a:cubicBezTo>
                      <a:cubicBezTo>
                        <a:pt x="223" y="5"/>
                        <a:pt x="218" y="0"/>
                        <a:pt x="211" y="0"/>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4" name="Freeform 396">
                  <a:extLst>
                    <a:ext uri="{FF2B5EF4-FFF2-40B4-BE49-F238E27FC236}">
                      <a16:creationId xmlns:a16="http://schemas.microsoft.com/office/drawing/2014/main" id="{06287234-7FC6-4AA3-9FE9-0B66CEEC8EE4}"/>
                    </a:ext>
                  </a:extLst>
                </p:cNvPr>
                <p:cNvSpPr>
                  <a:spLocks/>
                </p:cNvSpPr>
                <p:nvPr/>
              </p:nvSpPr>
              <p:spPr bwMode="auto">
                <a:xfrm>
                  <a:off x="6094360" y="2673794"/>
                  <a:ext cx="1980093" cy="1954762"/>
                </a:xfrm>
                <a:custGeom>
                  <a:avLst/>
                  <a:gdLst>
                    <a:gd name="T0" fmla="*/ 227 w 229"/>
                    <a:gd name="T1" fmla="*/ 115 h 229"/>
                    <a:gd name="T2" fmla="*/ 225 w 229"/>
                    <a:gd name="T3" fmla="*/ 115 h 229"/>
                    <a:gd name="T4" fmla="*/ 193 w 229"/>
                    <a:gd name="T5" fmla="*/ 193 h 229"/>
                    <a:gd name="T6" fmla="*/ 114 w 229"/>
                    <a:gd name="T7" fmla="*/ 225 h 229"/>
                    <a:gd name="T8" fmla="*/ 36 w 229"/>
                    <a:gd name="T9" fmla="*/ 193 h 229"/>
                    <a:gd name="T10" fmla="*/ 4 w 229"/>
                    <a:gd name="T11" fmla="*/ 115 h 229"/>
                    <a:gd name="T12" fmla="*/ 36 w 229"/>
                    <a:gd name="T13" fmla="*/ 37 h 229"/>
                    <a:gd name="T14" fmla="*/ 114 w 229"/>
                    <a:gd name="T15" fmla="*/ 4 h 229"/>
                    <a:gd name="T16" fmla="*/ 193 w 229"/>
                    <a:gd name="T17" fmla="*/ 37 h 229"/>
                    <a:gd name="T18" fmla="*/ 225 w 229"/>
                    <a:gd name="T19" fmla="*/ 115 h 229"/>
                    <a:gd name="T20" fmla="*/ 227 w 229"/>
                    <a:gd name="T21" fmla="*/ 115 h 229"/>
                    <a:gd name="T22" fmla="*/ 229 w 229"/>
                    <a:gd name="T23" fmla="*/ 115 h 229"/>
                    <a:gd name="T24" fmla="*/ 114 w 229"/>
                    <a:gd name="T25" fmla="*/ 0 h 229"/>
                    <a:gd name="T26" fmla="*/ 0 w 229"/>
                    <a:gd name="T27" fmla="*/ 115 h 229"/>
                    <a:gd name="T28" fmla="*/ 114 w 229"/>
                    <a:gd name="T29" fmla="*/ 229 h 229"/>
                    <a:gd name="T30" fmla="*/ 229 w 229"/>
                    <a:gd name="T31" fmla="*/ 115 h 229"/>
                    <a:gd name="T32" fmla="*/ 227 w 229"/>
                    <a:gd name="T33" fmla="*/ 11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29">
                      <a:moveTo>
                        <a:pt x="227" y="115"/>
                      </a:moveTo>
                      <a:cubicBezTo>
                        <a:pt x="225" y="115"/>
                        <a:pt x="225" y="115"/>
                        <a:pt x="225" y="115"/>
                      </a:cubicBezTo>
                      <a:cubicBezTo>
                        <a:pt x="225" y="145"/>
                        <a:pt x="213" y="173"/>
                        <a:pt x="193" y="193"/>
                      </a:cubicBezTo>
                      <a:cubicBezTo>
                        <a:pt x="173" y="213"/>
                        <a:pt x="145" y="225"/>
                        <a:pt x="114" y="225"/>
                      </a:cubicBezTo>
                      <a:cubicBezTo>
                        <a:pt x="84" y="225"/>
                        <a:pt x="56" y="213"/>
                        <a:pt x="36" y="193"/>
                      </a:cubicBezTo>
                      <a:cubicBezTo>
                        <a:pt x="16" y="173"/>
                        <a:pt x="4" y="145"/>
                        <a:pt x="4" y="115"/>
                      </a:cubicBezTo>
                      <a:cubicBezTo>
                        <a:pt x="4" y="84"/>
                        <a:pt x="16" y="57"/>
                        <a:pt x="36" y="37"/>
                      </a:cubicBezTo>
                      <a:cubicBezTo>
                        <a:pt x="56" y="17"/>
                        <a:pt x="84" y="4"/>
                        <a:pt x="114" y="4"/>
                      </a:cubicBezTo>
                      <a:cubicBezTo>
                        <a:pt x="145" y="4"/>
                        <a:pt x="173" y="17"/>
                        <a:pt x="193" y="37"/>
                      </a:cubicBezTo>
                      <a:cubicBezTo>
                        <a:pt x="213" y="57"/>
                        <a:pt x="225" y="84"/>
                        <a:pt x="225" y="115"/>
                      </a:cubicBezTo>
                      <a:cubicBezTo>
                        <a:pt x="227" y="115"/>
                        <a:pt x="227" y="115"/>
                        <a:pt x="227" y="115"/>
                      </a:cubicBezTo>
                      <a:cubicBezTo>
                        <a:pt x="229" y="115"/>
                        <a:pt x="229" y="115"/>
                        <a:pt x="229" y="115"/>
                      </a:cubicBezTo>
                      <a:cubicBezTo>
                        <a:pt x="229" y="52"/>
                        <a:pt x="178" y="0"/>
                        <a:pt x="114" y="0"/>
                      </a:cubicBezTo>
                      <a:cubicBezTo>
                        <a:pt x="51" y="0"/>
                        <a:pt x="0" y="52"/>
                        <a:pt x="0" y="115"/>
                      </a:cubicBezTo>
                      <a:cubicBezTo>
                        <a:pt x="0" y="178"/>
                        <a:pt x="51" y="229"/>
                        <a:pt x="114" y="229"/>
                      </a:cubicBezTo>
                      <a:cubicBezTo>
                        <a:pt x="178" y="229"/>
                        <a:pt x="229" y="178"/>
                        <a:pt x="229" y="115"/>
                      </a:cubicBezTo>
                      <a:lnTo>
                        <a:pt x="227" y="1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111" name="Group 110">
                <a:extLst>
                  <a:ext uri="{FF2B5EF4-FFF2-40B4-BE49-F238E27FC236}">
                    <a16:creationId xmlns:a16="http://schemas.microsoft.com/office/drawing/2014/main" id="{70930DC1-14C4-46DC-A567-AF720111DDDE}"/>
                  </a:ext>
                </a:extLst>
              </p:cNvPr>
              <p:cNvGrpSpPr/>
              <p:nvPr/>
            </p:nvGrpSpPr>
            <p:grpSpPr>
              <a:xfrm>
                <a:off x="7504489" y="2787785"/>
                <a:ext cx="4023514" cy="2566942"/>
                <a:chOff x="7504489" y="2787785"/>
                <a:chExt cx="4023514" cy="2566942"/>
              </a:xfrm>
            </p:grpSpPr>
            <p:sp>
              <p:nvSpPr>
                <p:cNvPr id="112" name="Rectangle 435">
                  <a:extLst>
                    <a:ext uri="{FF2B5EF4-FFF2-40B4-BE49-F238E27FC236}">
                      <a16:creationId xmlns:a16="http://schemas.microsoft.com/office/drawing/2014/main" id="{24D62E2D-A9FE-4F84-B6F0-F55CEB6DE855}"/>
                    </a:ext>
                  </a:extLst>
                </p:cNvPr>
                <p:cNvSpPr>
                  <a:spLocks noChangeArrowheads="1"/>
                </p:cNvSpPr>
                <p:nvPr/>
              </p:nvSpPr>
              <p:spPr bwMode="auto">
                <a:xfrm>
                  <a:off x="7504489" y="2787785"/>
                  <a:ext cx="4023514" cy="256694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3" name="Rectangle 436">
                  <a:extLst>
                    <a:ext uri="{FF2B5EF4-FFF2-40B4-BE49-F238E27FC236}">
                      <a16:creationId xmlns:a16="http://schemas.microsoft.com/office/drawing/2014/main" id="{C08F5F75-3CA3-40D6-B8F7-70739087A687}"/>
                    </a:ext>
                  </a:extLst>
                </p:cNvPr>
                <p:cNvSpPr>
                  <a:spLocks noChangeArrowheads="1"/>
                </p:cNvSpPr>
                <p:nvPr/>
              </p:nvSpPr>
              <p:spPr bwMode="auto">
                <a:xfrm>
                  <a:off x="7504489" y="2787785"/>
                  <a:ext cx="4023514" cy="256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4" name="Rectangle 437">
                  <a:extLst>
                    <a:ext uri="{FF2B5EF4-FFF2-40B4-BE49-F238E27FC236}">
                      <a16:creationId xmlns:a16="http://schemas.microsoft.com/office/drawing/2014/main" id="{CFBAB515-0EAF-4C8B-A627-47BE935D38AF}"/>
                    </a:ext>
                  </a:extLst>
                </p:cNvPr>
                <p:cNvSpPr>
                  <a:spLocks noChangeArrowheads="1"/>
                </p:cNvSpPr>
                <p:nvPr/>
              </p:nvSpPr>
              <p:spPr bwMode="auto">
                <a:xfrm>
                  <a:off x="7504489" y="2787785"/>
                  <a:ext cx="4023514" cy="160434"/>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5" name="Rectangle 438">
                  <a:extLst>
                    <a:ext uri="{FF2B5EF4-FFF2-40B4-BE49-F238E27FC236}">
                      <a16:creationId xmlns:a16="http://schemas.microsoft.com/office/drawing/2014/main" id="{FD5B2078-AABD-49CA-9FF4-7D9F95DB1E11}"/>
                    </a:ext>
                  </a:extLst>
                </p:cNvPr>
                <p:cNvSpPr>
                  <a:spLocks noChangeArrowheads="1"/>
                </p:cNvSpPr>
                <p:nvPr/>
              </p:nvSpPr>
              <p:spPr bwMode="auto">
                <a:xfrm>
                  <a:off x="7504489" y="2787785"/>
                  <a:ext cx="4023514" cy="16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7" name="Rectangle 440">
                  <a:extLst>
                    <a:ext uri="{FF2B5EF4-FFF2-40B4-BE49-F238E27FC236}">
                      <a16:creationId xmlns:a16="http://schemas.microsoft.com/office/drawing/2014/main" id="{2D3FBC0D-C67F-425C-9416-EADBB6391B87}"/>
                    </a:ext>
                  </a:extLst>
                </p:cNvPr>
                <p:cNvSpPr>
                  <a:spLocks noChangeArrowheads="1"/>
                </p:cNvSpPr>
                <p:nvPr/>
              </p:nvSpPr>
              <p:spPr bwMode="auto">
                <a:xfrm>
                  <a:off x="7973127" y="3041102"/>
                  <a:ext cx="3090463" cy="17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8" name="Rectangle 443">
                  <a:extLst>
                    <a:ext uri="{FF2B5EF4-FFF2-40B4-BE49-F238E27FC236}">
                      <a16:creationId xmlns:a16="http://schemas.microsoft.com/office/drawing/2014/main" id="{24DF9CAC-D4AA-4218-8C06-76F74A9C2971}"/>
                    </a:ext>
                  </a:extLst>
                </p:cNvPr>
                <p:cNvSpPr>
                  <a:spLocks noChangeArrowheads="1"/>
                </p:cNvSpPr>
                <p:nvPr/>
              </p:nvSpPr>
              <p:spPr bwMode="auto">
                <a:xfrm>
                  <a:off x="7973127" y="5004308"/>
                  <a:ext cx="1203255" cy="92883"/>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19" name="Rectangle 444">
                  <a:extLst>
                    <a:ext uri="{FF2B5EF4-FFF2-40B4-BE49-F238E27FC236}">
                      <a16:creationId xmlns:a16="http://schemas.microsoft.com/office/drawing/2014/main" id="{1E4685CA-D369-419B-9924-C8C73F6DC2BB}"/>
                    </a:ext>
                  </a:extLst>
                </p:cNvPr>
                <p:cNvSpPr>
                  <a:spLocks noChangeArrowheads="1"/>
                </p:cNvSpPr>
                <p:nvPr/>
              </p:nvSpPr>
              <p:spPr bwMode="auto">
                <a:xfrm>
                  <a:off x="7973127" y="5139410"/>
                  <a:ext cx="1806992" cy="59107"/>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0" name="Oval 448">
                  <a:extLst>
                    <a:ext uri="{FF2B5EF4-FFF2-40B4-BE49-F238E27FC236}">
                      <a16:creationId xmlns:a16="http://schemas.microsoft.com/office/drawing/2014/main" id="{DBFC217C-BA34-42FB-9351-25E9FA73D758}"/>
                    </a:ext>
                  </a:extLst>
                </p:cNvPr>
                <p:cNvSpPr>
                  <a:spLocks noChangeArrowheads="1"/>
                </p:cNvSpPr>
                <p:nvPr/>
              </p:nvSpPr>
              <p:spPr bwMode="auto">
                <a:xfrm>
                  <a:off x="7563597" y="2821561"/>
                  <a:ext cx="105550" cy="92883"/>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1" name="Oval 449">
                  <a:extLst>
                    <a:ext uri="{FF2B5EF4-FFF2-40B4-BE49-F238E27FC236}">
                      <a16:creationId xmlns:a16="http://schemas.microsoft.com/office/drawing/2014/main" id="{42437117-3C2A-4B3C-A8AC-8AF7D28E93EA}"/>
                    </a:ext>
                  </a:extLst>
                </p:cNvPr>
                <p:cNvSpPr>
                  <a:spLocks noChangeArrowheads="1"/>
                </p:cNvSpPr>
                <p:nvPr/>
              </p:nvSpPr>
              <p:spPr bwMode="auto">
                <a:xfrm>
                  <a:off x="7694478" y="2821561"/>
                  <a:ext cx="105550" cy="9288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2" name="Oval 450">
                  <a:extLst>
                    <a:ext uri="{FF2B5EF4-FFF2-40B4-BE49-F238E27FC236}">
                      <a16:creationId xmlns:a16="http://schemas.microsoft.com/office/drawing/2014/main" id="{3E51003A-6951-46E6-B8BA-4344110C9D98}"/>
                    </a:ext>
                  </a:extLst>
                </p:cNvPr>
                <p:cNvSpPr>
                  <a:spLocks noChangeArrowheads="1"/>
                </p:cNvSpPr>
                <p:nvPr/>
              </p:nvSpPr>
              <p:spPr bwMode="auto">
                <a:xfrm>
                  <a:off x="7825357" y="2821561"/>
                  <a:ext cx="92883" cy="9288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sp>
          <p:nvSpPr>
            <p:cNvPr id="109" name="Freeform 450">
              <a:extLst>
                <a:ext uri="{FF2B5EF4-FFF2-40B4-BE49-F238E27FC236}">
                  <a16:creationId xmlns:a16="http://schemas.microsoft.com/office/drawing/2014/main" id="{E96D930D-8F37-4E81-9D97-4F7595D93681}"/>
                </a:ext>
              </a:extLst>
            </p:cNvPr>
            <p:cNvSpPr>
              <a:spLocks noEditPoints="1"/>
            </p:cNvSpPr>
            <p:nvPr/>
          </p:nvSpPr>
          <p:spPr bwMode="auto">
            <a:xfrm>
              <a:off x="8625625" y="3277952"/>
              <a:ext cx="1815018" cy="1815018"/>
            </a:xfrm>
            <a:custGeom>
              <a:avLst/>
              <a:gdLst>
                <a:gd name="T0" fmla="*/ 140 w 176"/>
                <a:gd name="T1" fmla="*/ 72 h 176"/>
                <a:gd name="T2" fmla="*/ 140 w 176"/>
                <a:gd name="T3" fmla="*/ 64 h 176"/>
                <a:gd name="T4" fmla="*/ 96 w 176"/>
                <a:gd name="T5" fmla="*/ 68 h 176"/>
                <a:gd name="T6" fmla="*/ 100 w 176"/>
                <a:gd name="T7" fmla="*/ 56 h 176"/>
                <a:gd name="T8" fmla="*/ 128 w 176"/>
                <a:gd name="T9" fmla="*/ 52 h 176"/>
                <a:gd name="T10" fmla="*/ 100 w 176"/>
                <a:gd name="T11" fmla="*/ 48 h 176"/>
                <a:gd name="T12" fmla="*/ 100 w 176"/>
                <a:gd name="T13" fmla="*/ 56 h 176"/>
                <a:gd name="T14" fmla="*/ 116 w 176"/>
                <a:gd name="T15" fmla="*/ 88 h 176"/>
                <a:gd name="T16" fmla="*/ 116 w 176"/>
                <a:gd name="T17" fmla="*/ 80 h 176"/>
                <a:gd name="T18" fmla="*/ 96 w 176"/>
                <a:gd name="T19" fmla="*/ 84 h 176"/>
                <a:gd name="T20" fmla="*/ 40 w 176"/>
                <a:gd name="T21" fmla="*/ 104 h 176"/>
                <a:gd name="T22" fmla="*/ 80 w 176"/>
                <a:gd name="T23" fmla="*/ 96 h 176"/>
                <a:gd name="T24" fmla="*/ 72 w 176"/>
                <a:gd name="T25" fmla="*/ 48 h 176"/>
                <a:gd name="T26" fmla="*/ 32 w 176"/>
                <a:gd name="T27" fmla="*/ 56 h 176"/>
                <a:gd name="T28" fmla="*/ 40 w 176"/>
                <a:gd name="T29" fmla="*/ 104 h 176"/>
                <a:gd name="T30" fmla="*/ 72 w 176"/>
                <a:gd name="T31" fmla="*/ 56 h 176"/>
                <a:gd name="T32" fmla="*/ 40 w 176"/>
                <a:gd name="T33" fmla="*/ 96 h 176"/>
                <a:gd name="T34" fmla="*/ 100 w 176"/>
                <a:gd name="T35" fmla="*/ 104 h 176"/>
                <a:gd name="T36" fmla="*/ 144 w 176"/>
                <a:gd name="T37" fmla="*/ 100 h 176"/>
                <a:gd name="T38" fmla="*/ 100 w 176"/>
                <a:gd name="T39" fmla="*/ 96 h 176"/>
                <a:gd name="T40" fmla="*/ 100 w 176"/>
                <a:gd name="T41" fmla="*/ 104 h 176"/>
                <a:gd name="T42" fmla="*/ 96 w 176"/>
                <a:gd name="T43" fmla="*/ 8 h 176"/>
                <a:gd name="T44" fmla="*/ 80 w 176"/>
                <a:gd name="T45" fmla="*/ 8 h 176"/>
                <a:gd name="T46" fmla="*/ 0 w 176"/>
                <a:gd name="T47" fmla="*/ 16 h 176"/>
                <a:gd name="T48" fmla="*/ 8 w 176"/>
                <a:gd name="T49" fmla="*/ 32 h 176"/>
                <a:gd name="T50" fmla="*/ 16 w 176"/>
                <a:gd name="T51" fmla="*/ 136 h 176"/>
                <a:gd name="T52" fmla="*/ 84 w 176"/>
                <a:gd name="T53" fmla="*/ 146 h 176"/>
                <a:gd name="T54" fmla="*/ 60 w 176"/>
                <a:gd name="T55" fmla="*/ 172 h 176"/>
                <a:gd name="T56" fmla="*/ 67 w 176"/>
                <a:gd name="T57" fmla="*/ 175 h 176"/>
                <a:gd name="T58" fmla="*/ 109 w 176"/>
                <a:gd name="T59" fmla="*/ 175 h 176"/>
                <a:gd name="T60" fmla="*/ 116 w 176"/>
                <a:gd name="T61" fmla="*/ 172 h 176"/>
                <a:gd name="T62" fmla="*/ 92 w 176"/>
                <a:gd name="T63" fmla="*/ 146 h 176"/>
                <a:gd name="T64" fmla="*/ 160 w 176"/>
                <a:gd name="T65" fmla="*/ 136 h 176"/>
                <a:gd name="T66" fmla="*/ 168 w 176"/>
                <a:gd name="T67" fmla="*/ 32 h 176"/>
                <a:gd name="T68" fmla="*/ 176 w 176"/>
                <a:gd name="T69" fmla="*/ 16 h 176"/>
                <a:gd name="T70" fmla="*/ 160 w 176"/>
                <a:gd name="T71" fmla="*/ 128 h 176"/>
                <a:gd name="T72" fmla="*/ 16 w 176"/>
                <a:gd name="T73" fmla="*/ 32 h 176"/>
                <a:gd name="T74" fmla="*/ 160 w 176"/>
                <a:gd name="T75" fmla="*/ 128 h 176"/>
                <a:gd name="T76" fmla="*/ 8 w 176"/>
                <a:gd name="T77" fmla="*/ 24 h 176"/>
                <a:gd name="T78" fmla="*/ 168 w 176"/>
                <a:gd name="T7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00" y="72"/>
                  </a:moveTo>
                  <a:cubicBezTo>
                    <a:pt x="140" y="72"/>
                    <a:pt x="140" y="72"/>
                    <a:pt x="140" y="72"/>
                  </a:cubicBezTo>
                  <a:cubicBezTo>
                    <a:pt x="142" y="72"/>
                    <a:pt x="144" y="70"/>
                    <a:pt x="144" y="68"/>
                  </a:cubicBezTo>
                  <a:cubicBezTo>
                    <a:pt x="144" y="66"/>
                    <a:pt x="142" y="64"/>
                    <a:pt x="140" y="64"/>
                  </a:cubicBezTo>
                  <a:cubicBezTo>
                    <a:pt x="100" y="64"/>
                    <a:pt x="100" y="64"/>
                    <a:pt x="100" y="64"/>
                  </a:cubicBezTo>
                  <a:cubicBezTo>
                    <a:pt x="98" y="64"/>
                    <a:pt x="96" y="66"/>
                    <a:pt x="96" y="68"/>
                  </a:cubicBezTo>
                  <a:cubicBezTo>
                    <a:pt x="96" y="70"/>
                    <a:pt x="98" y="72"/>
                    <a:pt x="100" y="72"/>
                  </a:cubicBezTo>
                  <a:moveTo>
                    <a:pt x="100" y="56"/>
                  </a:moveTo>
                  <a:cubicBezTo>
                    <a:pt x="124" y="56"/>
                    <a:pt x="124" y="56"/>
                    <a:pt x="124" y="56"/>
                  </a:cubicBezTo>
                  <a:cubicBezTo>
                    <a:pt x="126" y="56"/>
                    <a:pt x="128" y="54"/>
                    <a:pt x="128" y="52"/>
                  </a:cubicBezTo>
                  <a:cubicBezTo>
                    <a:pt x="128" y="50"/>
                    <a:pt x="126" y="48"/>
                    <a:pt x="124" y="48"/>
                  </a:cubicBezTo>
                  <a:cubicBezTo>
                    <a:pt x="100" y="48"/>
                    <a:pt x="100" y="48"/>
                    <a:pt x="100" y="48"/>
                  </a:cubicBezTo>
                  <a:cubicBezTo>
                    <a:pt x="98" y="48"/>
                    <a:pt x="96" y="50"/>
                    <a:pt x="96" y="52"/>
                  </a:cubicBezTo>
                  <a:cubicBezTo>
                    <a:pt x="96" y="54"/>
                    <a:pt x="98" y="56"/>
                    <a:pt x="100" y="56"/>
                  </a:cubicBezTo>
                  <a:moveTo>
                    <a:pt x="100" y="88"/>
                  </a:moveTo>
                  <a:cubicBezTo>
                    <a:pt x="116" y="88"/>
                    <a:pt x="116" y="88"/>
                    <a:pt x="116" y="88"/>
                  </a:cubicBezTo>
                  <a:cubicBezTo>
                    <a:pt x="118" y="88"/>
                    <a:pt x="120" y="86"/>
                    <a:pt x="120" y="84"/>
                  </a:cubicBezTo>
                  <a:cubicBezTo>
                    <a:pt x="120" y="82"/>
                    <a:pt x="118" y="80"/>
                    <a:pt x="116" y="80"/>
                  </a:cubicBezTo>
                  <a:cubicBezTo>
                    <a:pt x="100" y="80"/>
                    <a:pt x="100" y="80"/>
                    <a:pt x="100" y="80"/>
                  </a:cubicBezTo>
                  <a:cubicBezTo>
                    <a:pt x="98" y="80"/>
                    <a:pt x="96" y="82"/>
                    <a:pt x="96" y="84"/>
                  </a:cubicBezTo>
                  <a:cubicBezTo>
                    <a:pt x="96" y="86"/>
                    <a:pt x="98" y="88"/>
                    <a:pt x="100" y="88"/>
                  </a:cubicBezTo>
                  <a:moveTo>
                    <a:pt x="40" y="104"/>
                  </a:moveTo>
                  <a:cubicBezTo>
                    <a:pt x="72" y="104"/>
                    <a:pt x="72" y="104"/>
                    <a:pt x="72" y="104"/>
                  </a:cubicBezTo>
                  <a:cubicBezTo>
                    <a:pt x="76" y="104"/>
                    <a:pt x="80" y="100"/>
                    <a:pt x="80" y="96"/>
                  </a:cubicBezTo>
                  <a:cubicBezTo>
                    <a:pt x="80" y="56"/>
                    <a:pt x="80" y="56"/>
                    <a:pt x="80" y="56"/>
                  </a:cubicBezTo>
                  <a:cubicBezTo>
                    <a:pt x="80" y="52"/>
                    <a:pt x="76" y="48"/>
                    <a:pt x="72" y="48"/>
                  </a:cubicBezTo>
                  <a:cubicBezTo>
                    <a:pt x="40" y="48"/>
                    <a:pt x="40" y="48"/>
                    <a:pt x="40" y="48"/>
                  </a:cubicBezTo>
                  <a:cubicBezTo>
                    <a:pt x="36" y="48"/>
                    <a:pt x="32" y="52"/>
                    <a:pt x="32" y="56"/>
                  </a:cubicBezTo>
                  <a:cubicBezTo>
                    <a:pt x="32" y="96"/>
                    <a:pt x="32" y="96"/>
                    <a:pt x="32" y="96"/>
                  </a:cubicBezTo>
                  <a:cubicBezTo>
                    <a:pt x="32" y="100"/>
                    <a:pt x="36" y="104"/>
                    <a:pt x="40" y="104"/>
                  </a:cubicBezTo>
                  <a:moveTo>
                    <a:pt x="40" y="56"/>
                  </a:moveTo>
                  <a:cubicBezTo>
                    <a:pt x="72" y="56"/>
                    <a:pt x="72" y="56"/>
                    <a:pt x="72" y="56"/>
                  </a:cubicBezTo>
                  <a:cubicBezTo>
                    <a:pt x="72" y="96"/>
                    <a:pt x="72" y="96"/>
                    <a:pt x="72" y="96"/>
                  </a:cubicBezTo>
                  <a:cubicBezTo>
                    <a:pt x="40" y="96"/>
                    <a:pt x="40" y="96"/>
                    <a:pt x="40" y="96"/>
                  </a:cubicBezTo>
                  <a:lnTo>
                    <a:pt x="40" y="56"/>
                  </a:lnTo>
                  <a:close/>
                  <a:moveTo>
                    <a:pt x="100" y="104"/>
                  </a:moveTo>
                  <a:cubicBezTo>
                    <a:pt x="140" y="104"/>
                    <a:pt x="140" y="104"/>
                    <a:pt x="140" y="104"/>
                  </a:cubicBezTo>
                  <a:cubicBezTo>
                    <a:pt x="142" y="104"/>
                    <a:pt x="144" y="102"/>
                    <a:pt x="144" y="100"/>
                  </a:cubicBezTo>
                  <a:cubicBezTo>
                    <a:pt x="144" y="98"/>
                    <a:pt x="142" y="96"/>
                    <a:pt x="140" y="96"/>
                  </a:cubicBezTo>
                  <a:cubicBezTo>
                    <a:pt x="100" y="96"/>
                    <a:pt x="100" y="96"/>
                    <a:pt x="100" y="96"/>
                  </a:cubicBezTo>
                  <a:cubicBezTo>
                    <a:pt x="98" y="96"/>
                    <a:pt x="96" y="98"/>
                    <a:pt x="96" y="100"/>
                  </a:cubicBezTo>
                  <a:cubicBezTo>
                    <a:pt x="96" y="102"/>
                    <a:pt x="98" y="104"/>
                    <a:pt x="10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chemeClr val="accent1">
                <a:lumMod val="40000"/>
                <a:lumOff val="60000"/>
              </a:schemeClr>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125" name="Group 124">
            <a:extLst>
              <a:ext uri="{FF2B5EF4-FFF2-40B4-BE49-F238E27FC236}">
                <a16:creationId xmlns:a16="http://schemas.microsoft.com/office/drawing/2014/main" id="{FDC48804-6366-4BC5-860B-ECB6F2DE429E}"/>
              </a:ext>
            </a:extLst>
          </p:cNvPr>
          <p:cNvGrpSpPr/>
          <p:nvPr/>
        </p:nvGrpSpPr>
        <p:grpSpPr>
          <a:xfrm>
            <a:off x="7012760" y="3674933"/>
            <a:ext cx="1783773" cy="369059"/>
            <a:chOff x="6655880" y="5608044"/>
            <a:chExt cx="3567545" cy="738118"/>
          </a:xfrm>
        </p:grpSpPr>
        <p:sp>
          <p:nvSpPr>
            <p:cNvPr id="126" name="Rectangle 125">
              <a:extLst>
                <a:ext uri="{FF2B5EF4-FFF2-40B4-BE49-F238E27FC236}">
                  <a16:creationId xmlns:a16="http://schemas.microsoft.com/office/drawing/2014/main" id="{211DD124-5099-49D1-8BE4-BD275B17A4AC}"/>
                </a:ext>
              </a:extLst>
            </p:cNvPr>
            <p:cNvSpPr/>
            <p:nvPr/>
          </p:nvSpPr>
          <p:spPr>
            <a:xfrm>
              <a:off x="8876623" y="5676900"/>
              <a:ext cx="1313023" cy="589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27" name="Freeform 422">
              <a:extLst>
                <a:ext uri="{FF2B5EF4-FFF2-40B4-BE49-F238E27FC236}">
                  <a16:creationId xmlns:a16="http://schemas.microsoft.com/office/drawing/2014/main" id="{39FB7202-B1BC-4885-BF41-8EE3D9357A5B}"/>
                </a:ext>
              </a:extLst>
            </p:cNvPr>
            <p:cNvSpPr>
              <a:spLocks/>
            </p:cNvSpPr>
            <p:nvPr/>
          </p:nvSpPr>
          <p:spPr bwMode="auto">
            <a:xfrm>
              <a:off x="6655880" y="5608044"/>
              <a:ext cx="3559101" cy="734618"/>
            </a:xfrm>
            <a:custGeom>
              <a:avLst/>
              <a:gdLst>
                <a:gd name="T0" fmla="*/ 406 w 411"/>
                <a:gd name="T1" fmla="*/ 11 h 86"/>
                <a:gd name="T2" fmla="*/ 411 w 411"/>
                <a:gd name="T3" fmla="*/ 5 h 86"/>
                <a:gd name="T4" fmla="*/ 406 w 411"/>
                <a:gd name="T5" fmla="*/ 0 h 86"/>
                <a:gd name="T6" fmla="*/ 7 w 411"/>
                <a:gd name="T7" fmla="*/ 0 h 86"/>
                <a:gd name="T8" fmla="*/ 0 w 411"/>
                <a:gd name="T9" fmla="*/ 6 h 86"/>
                <a:gd name="T10" fmla="*/ 0 w 411"/>
                <a:gd name="T11" fmla="*/ 80 h 86"/>
                <a:gd name="T12" fmla="*/ 7 w 411"/>
                <a:gd name="T13" fmla="*/ 86 h 86"/>
                <a:gd name="T14" fmla="*/ 406 w 411"/>
                <a:gd name="T15" fmla="*/ 86 h 86"/>
                <a:gd name="T16" fmla="*/ 411 w 411"/>
                <a:gd name="T17" fmla="*/ 81 h 86"/>
                <a:gd name="T18" fmla="*/ 406 w 411"/>
                <a:gd name="T19" fmla="*/ 76 h 86"/>
                <a:gd name="T20" fmla="*/ 261 w 411"/>
                <a:gd name="T21" fmla="*/ 76 h 86"/>
                <a:gd name="T22" fmla="*/ 261 w 411"/>
                <a:gd name="T23" fmla="*/ 11 h 86"/>
                <a:gd name="T24" fmla="*/ 406 w 411"/>
                <a:gd name="T25"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86">
                  <a:moveTo>
                    <a:pt x="406" y="11"/>
                  </a:moveTo>
                  <a:cubicBezTo>
                    <a:pt x="409" y="11"/>
                    <a:pt x="411" y="8"/>
                    <a:pt x="411" y="5"/>
                  </a:cubicBezTo>
                  <a:cubicBezTo>
                    <a:pt x="411" y="2"/>
                    <a:pt x="409" y="0"/>
                    <a:pt x="406" y="0"/>
                  </a:cubicBezTo>
                  <a:cubicBezTo>
                    <a:pt x="7" y="0"/>
                    <a:pt x="7" y="0"/>
                    <a:pt x="7" y="0"/>
                  </a:cubicBezTo>
                  <a:cubicBezTo>
                    <a:pt x="3" y="0"/>
                    <a:pt x="0" y="3"/>
                    <a:pt x="0" y="6"/>
                  </a:cubicBezTo>
                  <a:cubicBezTo>
                    <a:pt x="0" y="80"/>
                    <a:pt x="0" y="80"/>
                    <a:pt x="0" y="80"/>
                  </a:cubicBezTo>
                  <a:cubicBezTo>
                    <a:pt x="0" y="83"/>
                    <a:pt x="3" y="86"/>
                    <a:pt x="7" y="86"/>
                  </a:cubicBezTo>
                  <a:cubicBezTo>
                    <a:pt x="406" y="86"/>
                    <a:pt x="406" y="86"/>
                    <a:pt x="406" y="86"/>
                  </a:cubicBezTo>
                  <a:cubicBezTo>
                    <a:pt x="409" y="86"/>
                    <a:pt x="411" y="84"/>
                    <a:pt x="411" y="81"/>
                  </a:cubicBezTo>
                  <a:cubicBezTo>
                    <a:pt x="411" y="78"/>
                    <a:pt x="409" y="76"/>
                    <a:pt x="406" y="76"/>
                  </a:cubicBezTo>
                  <a:cubicBezTo>
                    <a:pt x="261" y="76"/>
                    <a:pt x="261" y="76"/>
                    <a:pt x="261" y="76"/>
                  </a:cubicBezTo>
                  <a:cubicBezTo>
                    <a:pt x="261" y="11"/>
                    <a:pt x="261" y="11"/>
                    <a:pt x="261" y="11"/>
                  </a:cubicBezTo>
                  <a:cubicBezTo>
                    <a:pt x="406" y="11"/>
                    <a:pt x="406" y="11"/>
                    <a:pt x="406" y="11"/>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8" name="Rectangle 423">
              <a:extLst>
                <a:ext uri="{FF2B5EF4-FFF2-40B4-BE49-F238E27FC236}">
                  <a16:creationId xmlns:a16="http://schemas.microsoft.com/office/drawing/2014/main" id="{1F0F59BA-99DB-4F88-B39E-E25531B72F07}"/>
                </a:ext>
              </a:extLst>
            </p:cNvPr>
            <p:cNvSpPr>
              <a:spLocks noChangeArrowheads="1"/>
            </p:cNvSpPr>
            <p:nvPr/>
          </p:nvSpPr>
          <p:spPr bwMode="auto">
            <a:xfrm>
              <a:off x="8475537" y="5608044"/>
              <a:ext cx="101327" cy="734618"/>
            </a:xfrm>
            <a:prstGeom prst="rect">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29" name="Rectangle 424">
              <a:extLst>
                <a:ext uri="{FF2B5EF4-FFF2-40B4-BE49-F238E27FC236}">
                  <a16:creationId xmlns:a16="http://schemas.microsoft.com/office/drawing/2014/main" id="{2DE7BFF2-D0E5-489D-8FA8-EB0C135B0939}"/>
                </a:ext>
              </a:extLst>
            </p:cNvPr>
            <p:cNvSpPr>
              <a:spLocks noChangeArrowheads="1"/>
            </p:cNvSpPr>
            <p:nvPr/>
          </p:nvSpPr>
          <p:spPr bwMode="auto">
            <a:xfrm>
              <a:off x="8475537" y="5608044"/>
              <a:ext cx="101327" cy="73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0" name="Rectangle 425">
              <a:extLst>
                <a:ext uri="{FF2B5EF4-FFF2-40B4-BE49-F238E27FC236}">
                  <a16:creationId xmlns:a16="http://schemas.microsoft.com/office/drawing/2014/main" id="{7D9078AA-00AE-47DB-A7A0-E3AFD7054C1F}"/>
                </a:ext>
              </a:extLst>
            </p:cNvPr>
            <p:cNvSpPr>
              <a:spLocks noChangeArrowheads="1"/>
            </p:cNvSpPr>
            <p:nvPr/>
          </p:nvSpPr>
          <p:spPr bwMode="auto">
            <a:xfrm>
              <a:off x="8310882" y="5608044"/>
              <a:ext cx="109771" cy="734618"/>
            </a:xfrm>
            <a:prstGeom prst="rect">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1" name="Rectangle 426">
              <a:extLst>
                <a:ext uri="{FF2B5EF4-FFF2-40B4-BE49-F238E27FC236}">
                  <a16:creationId xmlns:a16="http://schemas.microsoft.com/office/drawing/2014/main" id="{AF9BD5EA-27BD-4450-913F-654D2EB1C084}"/>
                </a:ext>
              </a:extLst>
            </p:cNvPr>
            <p:cNvSpPr>
              <a:spLocks noChangeArrowheads="1"/>
            </p:cNvSpPr>
            <p:nvPr/>
          </p:nvSpPr>
          <p:spPr bwMode="auto">
            <a:xfrm>
              <a:off x="8310882" y="5608044"/>
              <a:ext cx="109771" cy="73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2" name="Freeform 428">
              <a:extLst>
                <a:ext uri="{FF2B5EF4-FFF2-40B4-BE49-F238E27FC236}">
                  <a16:creationId xmlns:a16="http://schemas.microsoft.com/office/drawing/2014/main" id="{7D43701F-D976-41EA-AB68-17739759D915}"/>
                </a:ext>
              </a:extLst>
            </p:cNvPr>
            <p:cNvSpPr>
              <a:spLocks noEditPoints="1"/>
            </p:cNvSpPr>
            <p:nvPr/>
          </p:nvSpPr>
          <p:spPr bwMode="auto">
            <a:xfrm>
              <a:off x="7901352" y="6300443"/>
              <a:ext cx="2322073" cy="45719"/>
            </a:xfrm>
            <a:custGeom>
              <a:avLst/>
              <a:gdLst>
                <a:gd name="T0" fmla="*/ 6 w 207"/>
                <a:gd name="T1" fmla="*/ 0 h 5"/>
                <a:gd name="T2" fmla="*/ 0 w 207"/>
                <a:gd name="T3" fmla="*/ 0 h 5"/>
                <a:gd name="T4" fmla="*/ 0 w 207"/>
                <a:gd name="T5" fmla="*/ 5 h 5"/>
                <a:gd name="T6" fmla="*/ 6 w 207"/>
                <a:gd name="T7" fmla="*/ 5 h 5"/>
                <a:gd name="T8" fmla="*/ 6 w 207"/>
                <a:gd name="T9" fmla="*/ 0 h 5"/>
                <a:gd name="T10" fmla="*/ 207 w 207"/>
                <a:gd name="T11" fmla="*/ 0 h 5"/>
                <a:gd name="T12" fmla="*/ 18 w 207"/>
                <a:gd name="T13" fmla="*/ 0 h 5"/>
                <a:gd name="T14" fmla="*/ 18 w 207"/>
                <a:gd name="T15" fmla="*/ 5 h 5"/>
                <a:gd name="T16" fmla="*/ 202 w 207"/>
                <a:gd name="T17" fmla="*/ 5 h 5"/>
                <a:gd name="T18" fmla="*/ 206 w 207"/>
                <a:gd name="T19" fmla="*/ 2 h 5"/>
                <a:gd name="T20" fmla="*/ 207 w 207"/>
                <a:gd name="T21" fmla="*/ 1 h 5"/>
                <a:gd name="T22" fmla="*/ 207 w 207"/>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5">
                  <a:moveTo>
                    <a:pt x="6" y="0"/>
                  </a:moveTo>
                  <a:cubicBezTo>
                    <a:pt x="0" y="0"/>
                    <a:pt x="0" y="0"/>
                    <a:pt x="0" y="0"/>
                  </a:cubicBezTo>
                  <a:cubicBezTo>
                    <a:pt x="0" y="5"/>
                    <a:pt x="0" y="5"/>
                    <a:pt x="0" y="5"/>
                  </a:cubicBezTo>
                  <a:cubicBezTo>
                    <a:pt x="6" y="5"/>
                    <a:pt x="6" y="5"/>
                    <a:pt x="6" y="5"/>
                  </a:cubicBezTo>
                  <a:cubicBezTo>
                    <a:pt x="6" y="0"/>
                    <a:pt x="6" y="0"/>
                    <a:pt x="6" y="0"/>
                  </a:cubicBezTo>
                  <a:moveTo>
                    <a:pt x="207" y="0"/>
                  </a:moveTo>
                  <a:cubicBezTo>
                    <a:pt x="18" y="0"/>
                    <a:pt x="18" y="0"/>
                    <a:pt x="18" y="0"/>
                  </a:cubicBezTo>
                  <a:cubicBezTo>
                    <a:pt x="18" y="5"/>
                    <a:pt x="18" y="5"/>
                    <a:pt x="18" y="5"/>
                  </a:cubicBezTo>
                  <a:cubicBezTo>
                    <a:pt x="202" y="5"/>
                    <a:pt x="202" y="5"/>
                    <a:pt x="202" y="5"/>
                  </a:cubicBezTo>
                  <a:cubicBezTo>
                    <a:pt x="203" y="5"/>
                    <a:pt x="205" y="4"/>
                    <a:pt x="206" y="2"/>
                  </a:cubicBezTo>
                  <a:cubicBezTo>
                    <a:pt x="207" y="2"/>
                    <a:pt x="207" y="2"/>
                    <a:pt x="207" y="1"/>
                  </a:cubicBezTo>
                  <a:cubicBezTo>
                    <a:pt x="207" y="1"/>
                    <a:pt x="207" y="1"/>
                    <a:pt x="207"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3" name="Freeform 430">
              <a:extLst>
                <a:ext uri="{FF2B5EF4-FFF2-40B4-BE49-F238E27FC236}">
                  <a16:creationId xmlns:a16="http://schemas.microsoft.com/office/drawing/2014/main" id="{8DC400F5-01C3-4552-889B-AF77E87C0F5F}"/>
                </a:ext>
              </a:extLst>
            </p:cNvPr>
            <p:cNvSpPr>
              <a:spLocks/>
            </p:cNvSpPr>
            <p:nvPr/>
          </p:nvSpPr>
          <p:spPr bwMode="auto">
            <a:xfrm>
              <a:off x="6664324" y="6300443"/>
              <a:ext cx="1646558" cy="42219"/>
            </a:xfrm>
            <a:custGeom>
              <a:avLst/>
              <a:gdLst>
                <a:gd name="T0" fmla="*/ 190 w 190"/>
                <a:gd name="T1" fmla="*/ 0 h 5"/>
                <a:gd name="T2" fmla="*/ 0 w 190"/>
                <a:gd name="T3" fmla="*/ 0 h 5"/>
                <a:gd name="T4" fmla="*/ 0 w 190"/>
                <a:gd name="T5" fmla="*/ 1 h 5"/>
                <a:gd name="T6" fmla="*/ 6 w 190"/>
                <a:gd name="T7" fmla="*/ 5 h 5"/>
                <a:gd name="T8" fmla="*/ 6 w 190"/>
                <a:gd name="T9" fmla="*/ 5 h 5"/>
                <a:gd name="T10" fmla="*/ 6 w 190"/>
                <a:gd name="T11" fmla="*/ 5 h 5"/>
                <a:gd name="T12" fmla="*/ 6 w 190"/>
                <a:gd name="T13" fmla="*/ 5 h 5"/>
                <a:gd name="T14" fmla="*/ 6 w 190"/>
                <a:gd name="T15" fmla="*/ 5 h 5"/>
                <a:gd name="T16" fmla="*/ 6 w 190"/>
                <a:gd name="T17" fmla="*/ 5 h 5"/>
                <a:gd name="T18" fmla="*/ 190 w 190"/>
                <a:gd name="T19" fmla="*/ 5 h 5"/>
                <a:gd name="T20" fmla="*/ 190 w 190"/>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5">
                  <a:moveTo>
                    <a:pt x="190" y="0"/>
                  </a:moveTo>
                  <a:cubicBezTo>
                    <a:pt x="0" y="0"/>
                    <a:pt x="0" y="0"/>
                    <a:pt x="0" y="0"/>
                  </a:cubicBezTo>
                  <a:cubicBezTo>
                    <a:pt x="0" y="1"/>
                    <a:pt x="0" y="1"/>
                    <a:pt x="0" y="1"/>
                  </a:cubicBezTo>
                  <a:cubicBezTo>
                    <a:pt x="1" y="4"/>
                    <a:pt x="3" y="5"/>
                    <a:pt x="6" y="5"/>
                  </a:cubicBezTo>
                  <a:cubicBezTo>
                    <a:pt x="6" y="5"/>
                    <a:pt x="6" y="5"/>
                    <a:pt x="6" y="5"/>
                  </a:cubicBezTo>
                  <a:cubicBezTo>
                    <a:pt x="6" y="5"/>
                    <a:pt x="6" y="5"/>
                    <a:pt x="6" y="5"/>
                  </a:cubicBezTo>
                  <a:cubicBezTo>
                    <a:pt x="6" y="5"/>
                    <a:pt x="6" y="5"/>
                    <a:pt x="6" y="5"/>
                  </a:cubicBezTo>
                  <a:cubicBezTo>
                    <a:pt x="6" y="5"/>
                    <a:pt x="6" y="5"/>
                    <a:pt x="6" y="5"/>
                  </a:cubicBezTo>
                  <a:cubicBezTo>
                    <a:pt x="6" y="5"/>
                    <a:pt x="6" y="5"/>
                    <a:pt x="6" y="5"/>
                  </a:cubicBezTo>
                  <a:cubicBezTo>
                    <a:pt x="190" y="5"/>
                    <a:pt x="190" y="5"/>
                    <a:pt x="190" y="5"/>
                  </a:cubicBezTo>
                  <a:cubicBezTo>
                    <a:pt x="190" y="0"/>
                    <a:pt x="190" y="0"/>
                    <a:pt x="190" y="0"/>
                  </a:cubicBezTo>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4" name="Rectangle 432">
              <a:extLst>
                <a:ext uri="{FF2B5EF4-FFF2-40B4-BE49-F238E27FC236}">
                  <a16:creationId xmlns:a16="http://schemas.microsoft.com/office/drawing/2014/main" id="{8D3E4EB8-62FE-4883-8E99-311BE547992F}"/>
                </a:ext>
              </a:extLst>
            </p:cNvPr>
            <p:cNvSpPr>
              <a:spLocks noChangeArrowheads="1"/>
            </p:cNvSpPr>
            <p:nvPr/>
          </p:nvSpPr>
          <p:spPr bwMode="auto">
            <a:xfrm>
              <a:off x="8475537" y="6300443"/>
              <a:ext cx="101327" cy="4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5" name="Rectangle 434">
              <a:extLst>
                <a:ext uri="{FF2B5EF4-FFF2-40B4-BE49-F238E27FC236}">
                  <a16:creationId xmlns:a16="http://schemas.microsoft.com/office/drawing/2014/main" id="{7B38BE1B-0DB2-466C-BDB3-C0F944506ABA}"/>
                </a:ext>
              </a:extLst>
            </p:cNvPr>
            <p:cNvSpPr>
              <a:spLocks noChangeArrowheads="1"/>
            </p:cNvSpPr>
            <p:nvPr/>
          </p:nvSpPr>
          <p:spPr bwMode="auto">
            <a:xfrm>
              <a:off x="8310882" y="6300443"/>
              <a:ext cx="109771" cy="4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sp>
        <p:nvSpPr>
          <p:cNvPr id="136" name="Oval 135">
            <a:extLst>
              <a:ext uri="{FF2B5EF4-FFF2-40B4-BE49-F238E27FC236}">
                <a16:creationId xmlns:a16="http://schemas.microsoft.com/office/drawing/2014/main" id="{754933A2-98CA-4C93-8E87-D52325843AD9}"/>
              </a:ext>
            </a:extLst>
          </p:cNvPr>
          <p:cNvSpPr/>
          <p:nvPr/>
        </p:nvSpPr>
        <p:spPr>
          <a:xfrm>
            <a:off x="6492104" y="4743085"/>
            <a:ext cx="3381024" cy="2807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137" name="Group 136">
            <a:extLst>
              <a:ext uri="{FF2B5EF4-FFF2-40B4-BE49-F238E27FC236}">
                <a16:creationId xmlns:a16="http://schemas.microsoft.com/office/drawing/2014/main" id="{CF78D740-EBF7-4BF6-A206-030D1340E6E9}"/>
              </a:ext>
            </a:extLst>
          </p:cNvPr>
          <p:cNvGrpSpPr/>
          <p:nvPr/>
        </p:nvGrpSpPr>
        <p:grpSpPr>
          <a:xfrm>
            <a:off x="6964207" y="4405330"/>
            <a:ext cx="1775329" cy="422195"/>
            <a:chOff x="6558774" y="7068837"/>
            <a:chExt cx="3550657" cy="844389"/>
          </a:xfrm>
        </p:grpSpPr>
        <p:sp>
          <p:nvSpPr>
            <p:cNvPr id="138" name="Freeform 398">
              <a:extLst>
                <a:ext uri="{FF2B5EF4-FFF2-40B4-BE49-F238E27FC236}">
                  <a16:creationId xmlns:a16="http://schemas.microsoft.com/office/drawing/2014/main" id="{BCCF0DB5-0C9A-4FF9-9409-464834A50142}"/>
                </a:ext>
              </a:extLst>
            </p:cNvPr>
            <p:cNvSpPr>
              <a:spLocks/>
            </p:cNvSpPr>
            <p:nvPr/>
          </p:nvSpPr>
          <p:spPr bwMode="auto">
            <a:xfrm>
              <a:off x="6558774" y="7068837"/>
              <a:ext cx="3550657" cy="844389"/>
            </a:xfrm>
            <a:custGeom>
              <a:avLst/>
              <a:gdLst>
                <a:gd name="T0" fmla="*/ 260 w 410"/>
                <a:gd name="T1" fmla="*/ 88 h 99"/>
                <a:gd name="T2" fmla="*/ 260 w 410"/>
                <a:gd name="T3" fmla="*/ 11 h 99"/>
                <a:gd name="T4" fmla="*/ 405 w 410"/>
                <a:gd name="T5" fmla="*/ 11 h 99"/>
                <a:gd name="T6" fmla="*/ 410 w 410"/>
                <a:gd name="T7" fmla="*/ 6 h 99"/>
                <a:gd name="T8" fmla="*/ 405 w 410"/>
                <a:gd name="T9" fmla="*/ 0 h 99"/>
                <a:gd name="T10" fmla="*/ 6 w 410"/>
                <a:gd name="T11" fmla="*/ 0 h 99"/>
                <a:gd name="T12" fmla="*/ 0 w 410"/>
                <a:gd name="T13" fmla="*/ 7 h 99"/>
                <a:gd name="T14" fmla="*/ 0 w 410"/>
                <a:gd name="T15" fmla="*/ 92 h 99"/>
                <a:gd name="T16" fmla="*/ 6 w 410"/>
                <a:gd name="T17" fmla="*/ 99 h 99"/>
                <a:gd name="T18" fmla="*/ 405 w 410"/>
                <a:gd name="T19" fmla="*/ 99 h 99"/>
                <a:gd name="T20" fmla="*/ 410 w 410"/>
                <a:gd name="T21" fmla="*/ 93 h 99"/>
                <a:gd name="T22" fmla="*/ 405 w 410"/>
                <a:gd name="T23" fmla="*/ 88 h 99"/>
                <a:gd name="T24" fmla="*/ 260 w 410"/>
                <a:gd name="T25" fmla="*/ 8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 h="99">
                  <a:moveTo>
                    <a:pt x="260" y="88"/>
                  </a:moveTo>
                  <a:cubicBezTo>
                    <a:pt x="260" y="11"/>
                    <a:pt x="260" y="11"/>
                    <a:pt x="260" y="11"/>
                  </a:cubicBezTo>
                  <a:cubicBezTo>
                    <a:pt x="405" y="11"/>
                    <a:pt x="405" y="11"/>
                    <a:pt x="405" y="11"/>
                  </a:cubicBezTo>
                  <a:cubicBezTo>
                    <a:pt x="408" y="11"/>
                    <a:pt x="410" y="9"/>
                    <a:pt x="410" y="6"/>
                  </a:cubicBezTo>
                  <a:cubicBezTo>
                    <a:pt x="410" y="3"/>
                    <a:pt x="408" y="0"/>
                    <a:pt x="405" y="0"/>
                  </a:cubicBezTo>
                  <a:cubicBezTo>
                    <a:pt x="6" y="0"/>
                    <a:pt x="6" y="0"/>
                    <a:pt x="6" y="0"/>
                  </a:cubicBezTo>
                  <a:cubicBezTo>
                    <a:pt x="3" y="0"/>
                    <a:pt x="0" y="3"/>
                    <a:pt x="0" y="7"/>
                  </a:cubicBezTo>
                  <a:cubicBezTo>
                    <a:pt x="0" y="92"/>
                    <a:pt x="0" y="92"/>
                    <a:pt x="0" y="92"/>
                  </a:cubicBezTo>
                  <a:cubicBezTo>
                    <a:pt x="0" y="96"/>
                    <a:pt x="3" y="99"/>
                    <a:pt x="6" y="99"/>
                  </a:cubicBezTo>
                  <a:cubicBezTo>
                    <a:pt x="405" y="99"/>
                    <a:pt x="405" y="99"/>
                    <a:pt x="405" y="99"/>
                  </a:cubicBezTo>
                  <a:cubicBezTo>
                    <a:pt x="408" y="99"/>
                    <a:pt x="410" y="96"/>
                    <a:pt x="410" y="93"/>
                  </a:cubicBezTo>
                  <a:cubicBezTo>
                    <a:pt x="410" y="90"/>
                    <a:pt x="408" y="88"/>
                    <a:pt x="405" y="88"/>
                  </a:cubicBezTo>
                  <a:cubicBezTo>
                    <a:pt x="260" y="88"/>
                    <a:pt x="260" y="88"/>
                    <a:pt x="260" y="8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39" name="Rectangle 399">
              <a:extLst>
                <a:ext uri="{FF2B5EF4-FFF2-40B4-BE49-F238E27FC236}">
                  <a16:creationId xmlns:a16="http://schemas.microsoft.com/office/drawing/2014/main" id="{5720B8E1-EF50-4CAD-BE05-D3ADA1B1DA11}"/>
                </a:ext>
              </a:extLst>
            </p:cNvPr>
            <p:cNvSpPr>
              <a:spLocks noChangeArrowheads="1"/>
            </p:cNvSpPr>
            <p:nvPr/>
          </p:nvSpPr>
          <p:spPr bwMode="auto">
            <a:xfrm>
              <a:off x="6613662" y="7161720"/>
              <a:ext cx="3453550" cy="658623"/>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0" name="Freeform 401">
              <a:extLst>
                <a:ext uri="{FF2B5EF4-FFF2-40B4-BE49-F238E27FC236}">
                  <a16:creationId xmlns:a16="http://schemas.microsoft.com/office/drawing/2014/main" id="{CA0509A9-9549-42E0-9A4C-6DB0C6F3CE36}"/>
                </a:ext>
              </a:extLst>
            </p:cNvPr>
            <p:cNvSpPr>
              <a:spLocks/>
            </p:cNvSpPr>
            <p:nvPr/>
          </p:nvSpPr>
          <p:spPr bwMode="auto">
            <a:xfrm>
              <a:off x="6765650" y="7161720"/>
              <a:ext cx="253317" cy="548853"/>
            </a:xfrm>
            <a:custGeom>
              <a:avLst/>
              <a:gdLst>
                <a:gd name="T0" fmla="*/ 60 w 60"/>
                <a:gd name="T1" fmla="*/ 130 h 130"/>
                <a:gd name="T2" fmla="*/ 29 w 60"/>
                <a:gd name="T3" fmla="*/ 103 h 130"/>
                <a:gd name="T4" fmla="*/ 0 w 60"/>
                <a:gd name="T5" fmla="*/ 130 h 130"/>
                <a:gd name="T6" fmla="*/ 0 w 60"/>
                <a:gd name="T7" fmla="*/ 0 h 130"/>
                <a:gd name="T8" fmla="*/ 60 w 60"/>
                <a:gd name="T9" fmla="*/ 0 h 130"/>
                <a:gd name="T10" fmla="*/ 60 w 60"/>
                <a:gd name="T11" fmla="*/ 130 h 130"/>
              </a:gdLst>
              <a:ahLst/>
              <a:cxnLst>
                <a:cxn ang="0">
                  <a:pos x="T0" y="T1"/>
                </a:cxn>
                <a:cxn ang="0">
                  <a:pos x="T2" y="T3"/>
                </a:cxn>
                <a:cxn ang="0">
                  <a:pos x="T4" y="T5"/>
                </a:cxn>
                <a:cxn ang="0">
                  <a:pos x="T6" y="T7"/>
                </a:cxn>
                <a:cxn ang="0">
                  <a:pos x="T8" y="T9"/>
                </a:cxn>
                <a:cxn ang="0">
                  <a:pos x="T10" y="T11"/>
                </a:cxn>
              </a:cxnLst>
              <a:rect l="0" t="0" r="r" b="b"/>
              <a:pathLst>
                <a:path w="60" h="130">
                  <a:moveTo>
                    <a:pt x="60" y="130"/>
                  </a:moveTo>
                  <a:lnTo>
                    <a:pt x="29" y="103"/>
                  </a:lnTo>
                  <a:lnTo>
                    <a:pt x="0" y="130"/>
                  </a:lnTo>
                  <a:lnTo>
                    <a:pt x="0" y="0"/>
                  </a:lnTo>
                  <a:lnTo>
                    <a:pt x="60" y="0"/>
                  </a:lnTo>
                  <a:lnTo>
                    <a:pt x="60" y="1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1" name="Freeform 402">
              <a:extLst>
                <a:ext uri="{FF2B5EF4-FFF2-40B4-BE49-F238E27FC236}">
                  <a16:creationId xmlns:a16="http://schemas.microsoft.com/office/drawing/2014/main" id="{AE93A6C6-C687-483E-B78F-B85D52CB8A68}"/>
                </a:ext>
              </a:extLst>
            </p:cNvPr>
            <p:cNvSpPr>
              <a:spLocks/>
            </p:cNvSpPr>
            <p:nvPr/>
          </p:nvSpPr>
          <p:spPr bwMode="auto">
            <a:xfrm>
              <a:off x="6765650" y="7161720"/>
              <a:ext cx="253317" cy="548853"/>
            </a:xfrm>
            <a:custGeom>
              <a:avLst/>
              <a:gdLst>
                <a:gd name="T0" fmla="*/ 60 w 60"/>
                <a:gd name="T1" fmla="*/ 130 h 130"/>
                <a:gd name="T2" fmla="*/ 29 w 60"/>
                <a:gd name="T3" fmla="*/ 103 h 130"/>
                <a:gd name="T4" fmla="*/ 0 w 60"/>
                <a:gd name="T5" fmla="*/ 130 h 130"/>
                <a:gd name="T6" fmla="*/ 0 w 60"/>
                <a:gd name="T7" fmla="*/ 0 h 130"/>
                <a:gd name="T8" fmla="*/ 60 w 60"/>
                <a:gd name="T9" fmla="*/ 0 h 130"/>
                <a:gd name="T10" fmla="*/ 60 w 60"/>
                <a:gd name="T11" fmla="*/ 130 h 130"/>
              </a:gdLst>
              <a:ahLst/>
              <a:cxnLst>
                <a:cxn ang="0">
                  <a:pos x="T0" y="T1"/>
                </a:cxn>
                <a:cxn ang="0">
                  <a:pos x="T2" y="T3"/>
                </a:cxn>
                <a:cxn ang="0">
                  <a:pos x="T4" y="T5"/>
                </a:cxn>
                <a:cxn ang="0">
                  <a:pos x="T6" y="T7"/>
                </a:cxn>
                <a:cxn ang="0">
                  <a:pos x="T8" y="T9"/>
                </a:cxn>
                <a:cxn ang="0">
                  <a:pos x="T10" y="T11"/>
                </a:cxn>
              </a:cxnLst>
              <a:rect l="0" t="0" r="r" b="b"/>
              <a:pathLst>
                <a:path w="60" h="130">
                  <a:moveTo>
                    <a:pt x="60" y="130"/>
                  </a:moveTo>
                  <a:lnTo>
                    <a:pt x="29" y="103"/>
                  </a:lnTo>
                  <a:lnTo>
                    <a:pt x="0" y="130"/>
                  </a:lnTo>
                  <a:lnTo>
                    <a:pt x="0" y="0"/>
                  </a:lnTo>
                  <a:lnTo>
                    <a:pt x="60" y="0"/>
                  </a:lnTo>
                  <a:lnTo>
                    <a:pt x="60"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2" name="Freeform 403">
              <a:extLst>
                <a:ext uri="{FF2B5EF4-FFF2-40B4-BE49-F238E27FC236}">
                  <a16:creationId xmlns:a16="http://schemas.microsoft.com/office/drawing/2014/main" id="{D24B9034-0389-44EB-9B9C-9C444B4ED010}"/>
                </a:ext>
              </a:extLst>
            </p:cNvPr>
            <p:cNvSpPr>
              <a:spLocks/>
            </p:cNvSpPr>
            <p:nvPr/>
          </p:nvSpPr>
          <p:spPr bwMode="auto">
            <a:xfrm>
              <a:off x="6765650" y="7195496"/>
              <a:ext cx="253317" cy="515077"/>
            </a:xfrm>
            <a:custGeom>
              <a:avLst/>
              <a:gdLst>
                <a:gd name="T0" fmla="*/ 60 w 60"/>
                <a:gd name="T1" fmla="*/ 0 h 122"/>
                <a:gd name="T2" fmla="*/ 52 w 60"/>
                <a:gd name="T3" fmla="*/ 0 h 122"/>
                <a:gd name="T4" fmla="*/ 52 w 60"/>
                <a:gd name="T5" fmla="*/ 106 h 122"/>
                <a:gd name="T6" fmla="*/ 29 w 60"/>
                <a:gd name="T7" fmla="*/ 87 h 122"/>
                <a:gd name="T8" fmla="*/ 0 w 60"/>
                <a:gd name="T9" fmla="*/ 116 h 122"/>
                <a:gd name="T10" fmla="*/ 0 w 60"/>
                <a:gd name="T11" fmla="*/ 122 h 122"/>
                <a:gd name="T12" fmla="*/ 29 w 60"/>
                <a:gd name="T13" fmla="*/ 95 h 122"/>
                <a:gd name="T14" fmla="*/ 60 w 60"/>
                <a:gd name="T15" fmla="*/ 122 h 122"/>
                <a:gd name="T16" fmla="*/ 60 w 60"/>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2">
                  <a:moveTo>
                    <a:pt x="60" y="0"/>
                  </a:moveTo>
                  <a:lnTo>
                    <a:pt x="52" y="0"/>
                  </a:lnTo>
                  <a:lnTo>
                    <a:pt x="52" y="106"/>
                  </a:lnTo>
                  <a:lnTo>
                    <a:pt x="29" y="87"/>
                  </a:lnTo>
                  <a:lnTo>
                    <a:pt x="0" y="116"/>
                  </a:lnTo>
                  <a:lnTo>
                    <a:pt x="0" y="122"/>
                  </a:lnTo>
                  <a:lnTo>
                    <a:pt x="29" y="95"/>
                  </a:lnTo>
                  <a:lnTo>
                    <a:pt x="60" y="122"/>
                  </a:lnTo>
                  <a:lnTo>
                    <a:pt x="6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3" name="Freeform 404">
              <a:extLst>
                <a:ext uri="{FF2B5EF4-FFF2-40B4-BE49-F238E27FC236}">
                  <a16:creationId xmlns:a16="http://schemas.microsoft.com/office/drawing/2014/main" id="{44EF9568-D614-47C2-A224-FDA60FEE0BA0}"/>
                </a:ext>
              </a:extLst>
            </p:cNvPr>
            <p:cNvSpPr>
              <a:spLocks/>
            </p:cNvSpPr>
            <p:nvPr/>
          </p:nvSpPr>
          <p:spPr bwMode="auto">
            <a:xfrm>
              <a:off x="6765650" y="7195496"/>
              <a:ext cx="253317" cy="515077"/>
            </a:xfrm>
            <a:custGeom>
              <a:avLst/>
              <a:gdLst>
                <a:gd name="T0" fmla="*/ 60 w 60"/>
                <a:gd name="T1" fmla="*/ 0 h 122"/>
                <a:gd name="T2" fmla="*/ 52 w 60"/>
                <a:gd name="T3" fmla="*/ 0 h 122"/>
                <a:gd name="T4" fmla="*/ 52 w 60"/>
                <a:gd name="T5" fmla="*/ 106 h 122"/>
                <a:gd name="T6" fmla="*/ 29 w 60"/>
                <a:gd name="T7" fmla="*/ 87 h 122"/>
                <a:gd name="T8" fmla="*/ 0 w 60"/>
                <a:gd name="T9" fmla="*/ 116 h 122"/>
                <a:gd name="T10" fmla="*/ 0 w 60"/>
                <a:gd name="T11" fmla="*/ 122 h 122"/>
                <a:gd name="T12" fmla="*/ 29 w 60"/>
                <a:gd name="T13" fmla="*/ 95 h 122"/>
                <a:gd name="T14" fmla="*/ 60 w 60"/>
                <a:gd name="T15" fmla="*/ 122 h 122"/>
                <a:gd name="T16" fmla="*/ 60 w 60"/>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2">
                  <a:moveTo>
                    <a:pt x="60" y="0"/>
                  </a:moveTo>
                  <a:lnTo>
                    <a:pt x="52" y="0"/>
                  </a:lnTo>
                  <a:lnTo>
                    <a:pt x="52" y="106"/>
                  </a:lnTo>
                  <a:lnTo>
                    <a:pt x="29" y="87"/>
                  </a:lnTo>
                  <a:lnTo>
                    <a:pt x="0" y="116"/>
                  </a:lnTo>
                  <a:lnTo>
                    <a:pt x="0" y="122"/>
                  </a:lnTo>
                  <a:lnTo>
                    <a:pt x="29" y="95"/>
                  </a:lnTo>
                  <a:lnTo>
                    <a:pt x="60" y="12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4" name="Rectangle 405">
              <a:extLst>
                <a:ext uri="{FF2B5EF4-FFF2-40B4-BE49-F238E27FC236}">
                  <a16:creationId xmlns:a16="http://schemas.microsoft.com/office/drawing/2014/main" id="{E61DB535-EA7B-4314-8E5D-3483B160F362}"/>
                </a:ext>
              </a:extLst>
            </p:cNvPr>
            <p:cNvSpPr>
              <a:spLocks noChangeArrowheads="1"/>
            </p:cNvSpPr>
            <p:nvPr/>
          </p:nvSpPr>
          <p:spPr bwMode="auto">
            <a:xfrm>
              <a:off x="6765650" y="7161720"/>
              <a:ext cx="253317" cy="33776"/>
            </a:xfrm>
            <a:prstGeom prst="rect">
              <a:avLst/>
            </a:prstGeom>
            <a:solidFill>
              <a:schemeClr val="accent5">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5" name="Freeform 407">
              <a:extLst>
                <a:ext uri="{FF2B5EF4-FFF2-40B4-BE49-F238E27FC236}">
                  <a16:creationId xmlns:a16="http://schemas.microsoft.com/office/drawing/2014/main" id="{EF613238-F238-4A9B-90B2-70955AECB123}"/>
                </a:ext>
              </a:extLst>
            </p:cNvPr>
            <p:cNvSpPr>
              <a:spLocks/>
            </p:cNvSpPr>
            <p:nvPr/>
          </p:nvSpPr>
          <p:spPr bwMode="auto">
            <a:xfrm>
              <a:off x="6558774" y="7068837"/>
              <a:ext cx="3508437" cy="42219"/>
            </a:xfrm>
            <a:custGeom>
              <a:avLst/>
              <a:gdLst>
                <a:gd name="T0" fmla="*/ 405 w 405"/>
                <a:gd name="T1" fmla="*/ 0 h 5"/>
                <a:gd name="T2" fmla="*/ 6 w 405"/>
                <a:gd name="T3" fmla="*/ 0 h 5"/>
                <a:gd name="T4" fmla="*/ 0 w 405"/>
                <a:gd name="T5" fmla="*/ 5 h 5"/>
                <a:gd name="T6" fmla="*/ 0 w 405"/>
                <a:gd name="T7" fmla="*/ 5 h 5"/>
                <a:gd name="T8" fmla="*/ 6 w 405"/>
                <a:gd name="T9" fmla="*/ 0 h 5"/>
                <a:gd name="T10" fmla="*/ 405 w 405"/>
                <a:gd name="T11" fmla="*/ 0 h 5"/>
                <a:gd name="T12" fmla="*/ 405 w 40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5" h="5">
                  <a:moveTo>
                    <a:pt x="405" y="0"/>
                  </a:moveTo>
                  <a:cubicBezTo>
                    <a:pt x="6" y="0"/>
                    <a:pt x="6" y="0"/>
                    <a:pt x="6" y="0"/>
                  </a:cubicBezTo>
                  <a:cubicBezTo>
                    <a:pt x="3" y="0"/>
                    <a:pt x="1" y="2"/>
                    <a:pt x="0" y="5"/>
                  </a:cubicBezTo>
                  <a:cubicBezTo>
                    <a:pt x="0" y="5"/>
                    <a:pt x="0" y="5"/>
                    <a:pt x="0" y="5"/>
                  </a:cubicBezTo>
                  <a:cubicBezTo>
                    <a:pt x="1" y="2"/>
                    <a:pt x="3" y="0"/>
                    <a:pt x="6" y="0"/>
                  </a:cubicBezTo>
                  <a:cubicBezTo>
                    <a:pt x="405" y="0"/>
                    <a:pt x="405" y="0"/>
                    <a:pt x="405" y="0"/>
                  </a:cubicBezTo>
                  <a:cubicBezTo>
                    <a:pt x="405" y="0"/>
                    <a:pt x="405" y="0"/>
                    <a:pt x="405" y="0"/>
                  </a:cubicBezTo>
                </a:path>
              </a:pathLst>
            </a:custGeom>
            <a:solidFill>
              <a:srgbClr val="4800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6" name="Freeform 408">
              <a:extLst>
                <a:ext uri="{FF2B5EF4-FFF2-40B4-BE49-F238E27FC236}">
                  <a16:creationId xmlns:a16="http://schemas.microsoft.com/office/drawing/2014/main" id="{CF123653-CC92-44FC-9105-EB83DB50725B}"/>
                </a:ext>
              </a:extLst>
            </p:cNvPr>
            <p:cNvSpPr>
              <a:spLocks/>
            </p:cNvSpPr>
            <p:nvPr/>
          </p:nvSpPr>
          <p:spPr bwMode="auto">
            <a:xfrm>
              <a:off x="6558774" y="7068837"/>
              <a:ext cx="3550657" cy="42219"/>
            </a:xfrm>
            <a:custGeom>
              <a:avLst/>
              <a:gdLst>
                <a:gd name="T0" fmla="*/ 405 w 410"/>
                <a:gd name="T1" fmla="*/ 0 h 5"/>
                <a:gd name="T2" fmla="*/ 6 w 410"/>
                <a:gd name="T3" fmla="*/ 0 h 5"/>
                <a:gd name="T4" fmla="*/ 0 w 410"/>
                <a:gd name="T5" fmla="*/ 5 h 5"/>
                <a:gd name="T6" fmla="*/ 410 w 410"/>
                <a:gd name="T7" fmla="*/ 5 h 5"/>
                <a:gd name="T8" fmla="*/ 405 w 410"/>
                <a:gd name="T9" fmla="*/ 0 h 5"/>
              </a:gdLst>
              <a:ahLst/>
              <a:cxnLst>
                <a:cxn ang="0">
                  <a:pos x="T0" y="T1"/>
                </a:cxn>
                <a:cxn ang="0">
                  <a:pos x="T2" y="T3"/>
                </a:cxn>
                <a:cxn ang="0">
                  <a:pos x="T4" y="T5"/>
                </a:cxn>
                <a:cxn ang="0">
                  <a:pos x="T6" y="T7"/>
                </a:cxn>
                <a:cxn ang="0">
                  <a:pos x="T8" y="T9"/>
                </a:cxn>
              </a:cxnLst>
              <a:rect l="0" t="0" r="r" b="b"/>
              <a:pathLst>
                <a:path w="410" h="5">
                  <a:moveTo>
                    <a:pt x="405" y="0"/>
                  </a:moveTo>
                  <a:cubicBezTo>
                    <a:pt x="6" y="0"/>
                    <a:pt x="6" y="0"/>
                    <a:pt x="6" y="0"/>
                  </a:cubicBezTo>
                  <a:cubicBezTo>
                    <a:pt x="3" y="0"/>
                    <a:pt x="1" y="2"/>
                    <a:pt x="0" y="5"/>
                  </a:cubicBezTo>
                  <a:cubicBezTo>
                    <a:pt x="410" y="5"/>
                    <a:pt x="410" y="5"/>
                    <a:pt x="410" y="5"/>
                  </a:cubicBezTo>
                  <a:cubicBezTo>
                    <a:pt x="410" y="3"/>
                    <a:pt x="408" y="0"/>
                    <a:pt x="405"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7" name="Freeform 409">
              <a:extLst>
                <a:ext uri="{FF2B5EF4-FFF2-40B4-BE49-F238E27FC236}">
                  <a16:creationId xmlns:a16="http://schemas.microsoft.com/office/drawing/2014/main" id="{739C1077-51B8-41B8-B2E2-2F018E3554B5}"/>
                </a:ext>
              </a:extLst>
            </p:cNvPr>
            <p:cNvSpPr>
              <a:spLocks/>
            </p:cNvSpPr>
            <p:nvPr/>
          </p:nvSpPr>
          <p:spPr bwMode="auto">
            <a:xfrm>
              <a:off x="6558774" y="7862563"/>
              <a:ext cx="54887" cy="50663"/>
            </a:xfrm>
            <a:custGeom>
              <a:avLst/>
              <a:gdLst>
                <a:gd name="T0" fmla="*/ 0 w 6"/>
                <a:gd name="T1" fmla="*/ 0 h 6"/>
                <a:gd name="T2" fmla="*/ 0 w 6"/>
                <a:gd name="T3" fmla="*/ 0 h 6"/>
                <a:gd name="T4" fmla="*/ 6 w 6"/>
                <a:gd name="T5" fmla="*/ 6 h 6"/>
                <a:gd name="T6" fmla="*/ 6 w 6"/>
                <a:gd name="T7" fmla="*/ 6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cubicBezTo>
                    <a:pt x="0" y="0"/>
                    <a:pt x="0" y="0"/>
                    <a:pt x="0" y="0"/>
                  </a:cubicBezTo>
                  <a:cubicBezTo>
                    <a:pt x="1" y="4"/>
                    <a:pt x="3" y="6"/>
                    <a:pt x="6" y="6"/>
                  </a:cubicBezTo>
                  <a:cubicBezTo>
                    <a:pt x="6" y="6"/>
                    <a:pt x="6" y="6"/>
                    <a:pt x="6" y="6"/>
                  </a:cubicBezTo>
                  <a:cubicBezTo>
                    <a:pt x="3" y="6"/>
                    <a:pt x="1" y="3"/>
                    <a:pt x="0" y="0"/>
                  </a:cubicBezTo>
                </a:path>
              </a:pathLst>
            </a:custGeom>
            <a:solidFill>
              <a:srgbClr val="8E9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48" name="Freeform 410">
              <a:extLst>
                <a:ext uri="{FF2B5EF4-FFF2-40B4-BE49-F238E27FC236}">
                  <a16:creationId xmlns:a16="http://schemas.microsoft.com/office/drawing/2014/main" id="{0D4B0A10-1500-4056-AE94-51A6C72425B7}"/>
                </a:ext>
              </a:extLst>
            </p:cNvPr>
            <p:cNvSpPr>
              <a:spLocks/>
            </p:cNvSpPr>
            <p:nvPr/>
          </p:nvSpPr>
          <p:spPr bwMode="auto">
            <a:xfrm>
              <a:off x="6558774" y="7862563"/>
              <a:ext cx="3276229" cy="50663"/>
            </a:xfrm>
            <a:custGeom>
              <a:avLst/>
              <a:gdLst>
                <a:gd name="T0" fmla="*/ 373 w 378"/>
                <a:gd name="T1" fmla="*/ 0 h 6"/>
                <a:gd name="T2" fmla="*/ 0 w 378"/>
                <a:gd name="T3" fmla="*/ 0 h 6"/>
                <a:gd name="T4" fmla="*/ 6 w 378"/>
                <a:gd name="T5" fmla="*/ 6 h 6"/>
                <a:gd name="T6" fmla="*/ 378 w 378"/>
                <a:gd name="T7" fmla="*/ 6 h 6"/>
                <a:gd name="T8" fmla="*/ 373 w 378"/>
                <a:gd name="T9" fmla="*/ 0 h 6"/>
              </a:gdLst>
              <a:ahLst/>
              <a:cxnLst>
                <a:cxn ang="0">
                  <a:pos x="T0" y="T1"/>
                </a:cxn>
                <a:cxn ang="0">
                  <a:pos x="T2" y="T3"/>
                </a:cxn>
                <a:cxn ang="0">
                  <a:pos x="T4" y="T5"/>
                </a:cxn>
                <a:cxn ang="0">
                  <a:pos x="T6" y="T7"/>
                </a:cxn>
                <a:cxn ang="0">
                  <a:pos x="T8" y="T9"/>
                </a:cxn>
              </a:cxnLst>
              <a:rect l="0" t="0" r="r" b="b"/>
              <a:pathLst>
                <a:path w="378" h="6">
                  <a:moveTo>
                    <a:pt x="373" y="0"/>
                  </a:moveTo>
                  <a:cubicBezTo>
                    <a:pt x="0" y="0"/>
                    <a:pt x="0" y="0"/>
                    <a:pt x="0" y="0"/>
                  </a:cubicBezTo>
                  <a:cubicBezTo>
                    <a:pt x="1" y="3"/>
                    <a:pt x="3" y="6"/>
                    <a:pt x="6" y="6"/>
                  </a:cubicBezTo>
                  <a:cubicBezTo>
                    <a:pt x="378" y="6"/>
                    <a:pt x="378" y="6"/>
                    <a:pt x="378" y="6"/>
                  </a:cubicBezTo>
                  <a:cubicBezTo>
                    <a:pt x="376" y="4"/>
                    <a:pt x="375" y="2"/>
                    <a:pt x="373"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149" name="Group 148">
            <a:extLst>
              <a:ext uri="{FF2B5EF4-FFF2-40B4-BE49-F238E27FC236}">
                <a16:creationId xmlns:a16="http://schemas.microsoft.com/office/drawing/2014/main" id="{C9313628-EDA8-43E5-ABB6-CD85A9786F43}"/>
              </a:ext>
            </a:extLst>
          </p:cNvPr>
          <p:cNvGrpSpPr/>
          <p:nvPr/>
        </p:nvGrpSpPr>
        <p:grpSpPr>
          <a:xfrm>
            <a:off x="6774220" y="4025354"/>
            <a:ext cx="1766885" cy="379976"/>
            <a:chOff x="6178799" y="6308887"/>
            <a:chExt cx="3533769" cy="759951"/>
          </a:xfrm>
        </p:grpSpPr>
        <p:sp>
          <p:nvSpPr>
            <p:cNvPr id="150" name="Rectangle 411">
              <a:extLst>
                <a:ext uri="{FF2B5EF4-FFF2-40B4-BE49-F238E27FC236}">
                  <a16:creationId xmlns:a16="http://schemas.microsoft.com/office/drawing/2014/main" id="{7697302C-84DD-43C1-82A5-2CB108B96AD4}"/>
                </a:ext>
              </a:extLst>
            </p:cNvPr>
            <p:cNvSpPr>
              <a:spLocks noChangeArrowheads="1"/>
            </p:cNvSpPr>
            <p:nvPr/>
          </p:nvSpPr>
          <p:spPr bwMode="auto">
            <a:xfrm>
              <a:off x="6178799" y="6342663"/>
              <a:ext cx="3533769" cy="726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1" name="Rectangle 412">
              <a:extLst>
                <a:ext uri="{FF2B5EF4-FFF2-40B4-BE49-F238E27FC236}">
                  <a16:creationId xmlns:a16="http://schemas.microsoft.com/office/drawing/2014/main" id="{50DF9625-2282-4132-BEA8-766EE133FCCD}"/>
                </a:ext>
              </a:extLst>
            </p:cNvPr>
            <p:cNvSpPr>
              <a:spLocks noChangeArrowheads="1"/>
            </p:cNvSpPr>
            <p:nvPr/>
          </p:nvSpPr>
          <p:spPr bwMode="auto">
            <a:xfrm>
              <a:off x="6178799" y="6342663"/>
              <a:ext cx="3533769" cy="7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2" name="Rectangle 413">
              <a:extLst>
                <a:ext uri="{FF2B5EF4-FFF2-40B4-BE49-F238E27FC236}">
                  <a16:creationId xmlns:a16="http://schemas.microsoft.com/office/drawing/2014/main" id="{A313C875-4CF2-4B9C-A677-9490853F3687}"/>
                </a:ext>
              </a:extLst>
            </p:cNvPr>
            <p:cNvSpPr>
              <a:spLocks noChangeArrowheads="1"/>
            </p:cNvSpPr>
            <p:nvPr/>
          </p:nvSpPr>
          <p:spPr bwMode="auto">
            <a:xfrm>
              <a:off x="9129939" y="6342663"/>
              <a:ext cx="460193" cy="726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3" name="Rectangle 414">
              <a:extLst>
                <a:ext uri="{FF2B5EF4-FFF2-40B4-BE49-F238E27FC236}">
                  <a16:creationId xmlns:a16="http://schemas.microsoft.com/office/drawing/2014/main" id="{9D3F0D08-FA47-4118-B8B5-93495B94B449}"/>
                </a:ext>
              </a:extLst>
            </p:cNvPr>
            <p:cNvSpPr>
              <a:spLocks noChangeArrowheads="1"/>
            </p:cNvSpPr>
            <p:nvPr/>
          </p:nvSpPr>
          <p:spPr bwMode="auto">
            <a:xfrm>
              <a:off x="9129939" y="6342663"/>
              <a:ext cx="460193" cy="7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4" name="Rectangle 415">
              <a:extLst>
                <a:ext uri="{FF2B5EF4-FFF2-40B4-BE49-F238E27FC236}">
                  <a16:creationId xmlns:a16="http://schemas.microsoft.com/office/drawing/2014/main" id="{AE61BBBF-CB35-461D-A16D-34E3FE45968D}"/>
                </a:ext>
              </a:extLst>
            </p:cNvPr>
            <p:cNvSpPr>
              <a:spLocks noChangeArrowheads="1"/>
            </p:cNvSpPr>
            <p:nvPr/>
          </p:nvSpPr>
          <p:spPr bwMode="auto">
            <a:xfrm>
              <a:off x="6592549" y="6625534"/>
              <a:ext cx="2393844" cy="168878"/>
            </a:xfrm>
            <a:prstGeom prst="rect">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5" name="Oval 416">
              <a:extLst>
                <a:ext uri="{FF2B5EF4-FFF2-40B4-BE49-F238E27FC236}">
                  <a16:creationId xmlns:a16="http://schemas.microsoft.com/office/drawing/2014/main" id="{29738866-0CEC-430D-B4BE-715CBF89FABB}"/>
                </a:ext>
              </a:extLst>
            </p:cNvPr>
            <p:cNvSpPr>
              <a:spLocks noChangeArrowheads="1"/>
            </p:cNvSpPr>
            <p:nvPr/>
          </p:nvSpPr>
          <p:spPr bwMode="auto">
            <a:xfrm>
              <a:off x="9260818" y="6600203"/>
              <a:ext cx="206877" cy="211097"/>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6" name="Freeform 417">
              <a:extLst>
                <a:ext uri="{FF2B5EF4-FFF2-40B4-BE49-F238E27FC236}">
                  <a16:creationId xmlns:a16="http://schemas.microsoft.com/office/drawing/2014/main" id="{E15CD00B-847C-4AAB-8FBC-84F28896B9ED}"/>
                </a:ext>
              </a:extLst>
            </p:cNvPr>
            <p:cNvSpPr>
              <a:spLocks noEditPoints="1"/>
            </p:cNvSpPr>
            <p:nvPr/>
          </p:nvSpPr>
          <p:spPr bwMode="auto">
            <a:xfrm>
              <a:off x="6178799" y="7018174"/>
              <a:ext cx="3533769" cy="50663"/>
            </a:xfrm>
            <a:custGeom>
              <a:avLst/>
              <a:gdLst>
                <a:gd name="T0" fmla="*/ 699 w 837"/>
                <a:gd name="T1" fmla="*/ 0 h 12"/>
                <a:gd name="T2" fmla="*/ 0 w 837"/>
                <a:gd name="T3" fmla="*/ 0 h 12"/>
                <a:gd name="T4" fmla="*/ 0 w 837"/>
                <a:gd name="T5" fmla="*/ 12 h 12"/>
                <a:gd name="T6" fmla="*/ 699 w 837"/>
                <a:gd name="T7" fmla="*/ 12 h 12"/>
                <a:gd name="T8" fmla="*/ 699 w 837"/>
                <a:gd name="T9" fmla="*/ 0 h 12"/>
                <a:gd name="T10" fmla="*/ 837 w 837"/>
                <a:gd name="T11" fmla="*/ 0 h 12"/>
                <a:gd name="T12" fmla="*/ 808 w 837"/>
                <a:gd name="T13" fmla="*/ 0 h 12"/>
                <a:gd name="T14" fmla="*/ 808 w 837"/>
                <a:gd name="T15" fmla="*/ 12 h 12"/>
                <a:gd name="T16" fmla="*/ 837 w 837"/>
                <a:gd name="T17" fmla="*/ 12 h 12"/>
                <a:gd name="T18" fmla="*/ 837 w 83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7" h="12">
                  <a:moveTo>
                    <a:pt x="699" y="0"/>
                  </a:moveTo>
                  <a:lnTo>
                    <a:pt x="0" y="0"/>
                  </a:lnTo>
                  <a:lnTo>
                    <a:pt x="0" y="12"/>
                  </a:lnTo>
                  <a:lnTo>
                    <a:pt x="699" y="12"/>
                  </a:lnTo>
                  <a:lnTo>
                    <a:pt x="699" y="0"/>
                  </a:lnTo>
                  <a:close/>
                  <a:moveTo>
                    <a:pt x="837" y="0"/>
                  </a:moveTo>
                  <a:lnTo>
                    <a:pt x="808" y="0"/>
                  </a:lnTo>
                  <a:lnTo>
                    <a:pt x="808" y="12"/>
                  </a:lnTo>
                  <a:lnTo>
                    <a:pt x="837" y="12"/>
                  </a:lnTo>
                  <a:lnTo>
                    <a:pt x="83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7" name="Freeform 418">
              <a:extLst>
                <a:ext uri="{FF2B5EF4-FFF2-40B4-BE49-F238E27FC236}">
                  <a16:creationId xmlns:a16="http://schemas.microsoft.com/office/drawing/2014/main" id="{78559953-CC32-4864-B544-9248F8279CFA}"/>
                </a:ext>
              </a:extLst>
            </p:cNvPr>
            <p:cNvSpPr>
              <a:spLocks noEditPoints="1"/>
            </p:cNvSpPr>
            <p:nvPr/>
          </p:nvSpPr>
          <p:spPr bwMode="auto">
            <a:xfrm>
              <a:off x="6178799" y="7018174"/>
              <a:ext cx="3533769" cy="50663"/>
            </a:xfrm>
            <a:custGeom>
              <a:avLst/>
              <a:gdLst>
                <a:gd name="T0" fmla="*/ 699 w 837"/>
                <a:gd name="T1" fmla="*/ 0 h 12"/>
                <a:gd name="T2" fmla="*/ 0 w 837"/>
                <a:gd name="T3" fmla="*/ 0 h 12"/>
                <a:gd name="T4" fmla="*/ 0 w 837"/>
                <a:gd name="T5" fmla="*/ 12 h 12"/>
                <a:gd name="T6" fmla="*/ 699 w 837"/>
                <a:gd name="T7" fmla="*/ 12 h 12"/>
                <a:gd name="T8" fmla="*/ 699 w 837"/>
                <a:gd name="T9" fmla="*/ 0 h 12"/>
                <a:gd name="T10" fmla="*/ 837 w 837"/>
                <a:gd name="T11" fmla="*/ 0 h 12"/>
                <a:gd name="T12" fmla="*/ 808 w 837"/>
                <a:gd name="T13" fmla="*/ 0 h 12"/>
                <a:gd name="T14" fmla="*/ 808 w 837"/>
                <a:gd name="T15" fmla="*/ 12 h 12"/>
                <a:gd name="T16" fmla="*/ 837 w 837"/>
                <a:gd name="T17" fmla="*/ 12 h 12"/>
                <a:gd name="T18" fmla="*/ 837 w 83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7" h="12">
                  <a:moveTo>
                    <a:pt x="699" y="0"/>
                  </a:moveTo>
                  <a:lnTo>
                    <a:pt x="0" y="0"/>
                  </a:lnTo>
                  <a:lnTo>
                    <a:pt x="0" y="12"/>
                  </a:lnTo>
                  <a:lnTo>
                    <a:pt x="699" y="12"/>
                  </a:lnTo>
                  <a:lnTo>
                    <a:pt x="699" y="0"/>
                  </a:lnTo>
                  <a:moveTo>
                    <a:pt x="837" y="0"/>
                  </a:moveTo>
                  <a:lnTo>
                    <a:pt x="808" y="0"/>
                  </a:lnTo>
                  <a:lnTo>
                    <a:pt x="808" y="12"/>
                  </a:lnTo>
                  <a:lnTo>
                    <a:pt x="837" y="12"/>
                  </a:lnTo>
                  <a:lnTo>
                    <a:pt x="8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8" name="Rectangle 419">
              <a:extLst>
                <a:ext uri="{FF2B5EF4-FFF2-40B4-BE49-F238E27FC236}">
                  <a16:creationId xmlns:a16="http://schemas.microsoft.com/office/drawing/2014/main" id="{A7F4620F-2D3E-4CB9-B2AF-62A95120CAB0}"/>
                </a:ext>
              </a:extLst>
            </p:cNvPr>
            <p:cNvSpPr>
              <a:spLocks noChangeArrowheads="1"/>
            </p:cNvSpPr>
            <p:nvPr/>
          </p:nvSpPr>
          <p:spPr bwMode="auto">
            <a:xfrm>
              <a:off x="9129939" y="7018174"/>
              <a:ext cx="460193" cy="50663"/>
            </a:xfrm>
            <a:prstGeom prst="rect">
              <a:avLst/>
            </a:prstGeom>
            <a:solidFill>
              <a:srgbClr val="1214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59" name="Rectangle 420">
              <a:extLst>
                <a:ext uri="{FF2B5EF4-FFF2-40B4-BE49-F238E27FC236}">
                  <a16:creationId xmlns:a16="http://schemas.microsoft.com/office/drawing/2014/main" id="{68747660-FBC5-41A2-840C-EA5B75F2D602}"/>
                </a:ext>
              </a:extLst>
            </p:cNvPr>
            <p:cNvSpPr>
              <a:spLocks noChangeArrowheads="1"/>
            </p:cNvSpPr>
            <p:nvPr/>
          </p:nvSpPr>
          <p:spPr bwMode="auto">
            <a:xfrm>
              <a:off x="9129939" y="7018174"/>
              <a:ext cx="460193" cy="5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0" name="Freeform 429">
              <a:extLst>
                <a:ext uri="{FF2B5EF4-FFF2-40B4-BE49-F238E27FC236}">
                  <a16:creationId xmlns:a16="http://schemas.microsoft.com/office/drawing/2014/main" id="{500C78FC-BFFA-487A-B77B-B544F510A37F}"/>
                </a:ext>
              </a:extLst>
            </p:cNvPr>
            <p:cNvSpPr>
              <a:spLocks noEditPoints="1"/>
            </p:cNvSpPr>
            <p:nvPr/>
          </p:nvSpPr>
          <p:spPr bwMode="auto">
            <a:xfrm>
              <a:off x="6664324" y="6308887"/>
              <a:ext cx="50663" cy="33776"/>
            </a:xfrm>
            <a:custGeom>
              <a:avLst/>
              <a:gdLst>
                <a:gd name="T0" fmla="*/ 6 w 6"/>
                <a:gd name="T1" fmla="*/ 4 h 4"/>
                <a:gd name="T2" fmla="*/ 6 w 6"/>
                <a:gd name="T3" fmla="*/ 4 h 4"/>
                <a:gd name="T4" fmla="*/ 6 w 6"/>
                <a:gd name="T5" fmla="*/ 4 h 4"/>
                <a:gd name="T6" fmla="*/ 6 w 6"/>
                <a:gd name="T7" fmla="*/ 4 h 4"/>
                <a:gd name="T8" fmla="*/ 6 w 6"/>
                <a:gd name="T9" fmla="*/ 4 h 4"/>
                <a:gd name="T10" fmla="*/ 6 w 6"/>
                <a:gd name="T11" fmla="*/ 4 h 4"/>
                <a:gd name="T12" fmla="*/ 0 w 6"/>
                <a:gd name="T13" fmla="*/ 0 h 4"/>
                <a:gd name="T14" fmla="*/ 6 w 6"/>
                <a:gd name="T15" fmla="*/ 4 h 4"/>
                <a:gd name="T16" fmla="*/ 0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6" y="4"/>
                  </a:moveTo>
                  <a:cubicBezTo>
                    <a:pt x="6" y="4"/>
                    <a:pt x="6" y="4"/>
                    <a:pt x="6" y="4"/>
                  </a:cubicBezTo>
                  <a:cubicBezTo>
                    <a:pt x="6" y="4"/>
                    <a:pt x="6" y="4"/>
                    <a:pt x="6" y="4"/>
                  </a:cubicBezTo>
                  <a:moveTo>
                    <a:pt x="6" y="4"/>
                  </a:moveTo>
                  <a:cubicBezTo>
                    <a:pt x="6" y="4"/>
                    <a:pt x="6" y="4"/>
                    <a:pt x="6" y="4"/>
                  </a:cubicBezTo>
                  <a:cubicBezTo>
                    <a:pt x="6" y="4"/>
                    <a:pt x="6" y="4"/>
                    <a:pt x="6" y="4"/>
                  </a:cubicBezTo>
                  <a:moveTo>
                    <a:pt x="0" y="0"/>
                  </a:moveTo>
                  <a:cubicBezTo>
                    <a:pt x="1" y="3"/>
                    <a:pt x="4" y="4"/>
                    <a:pt x="6" y="4"/>
                  </a:cubicBezTo>
                  <a:cubicBezTo>
                    <a:pt x="3" y="4"/>
                    <a:pt x="1" y="3"/>
                    <a:pt x="0" y="0"/>
                  </a:cubicBezTo>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161" name="Group 160">
            <a:extLst>
              <a:ext uri="{FF2B5EF4-FFF2-40B4-BE49-F238E27FC236}">
                <a16:creationId xmlns:a16="http://schemas.microsoft.com/office/drawing/2014/main" id="{ABAFB806-86FB-447C-93EB-CC16AD672AD8}"/>
              </a:ext>
            </a:extLst>
          </p:cNvPr>
          <p:cNvGrpSpPr/>
          <p:nvPr/>
        </p:nvGrpSpPr>
        <p:grpSpPr>
          <a:xfrm>
            <a:off x="6943096" y="2750328"/>
            <a:ext cx="709288" cy="1492459"/>
            <a:chOff x="6516554" y="3758832"/>
            <a:chExt cx="1418576" cy="2984917"/>
          </a:xfrm>
        </p:grpSpPr>
        <p:sp>
          <p:nvSpPr>
            <p:cNvPr id="162" name="Freeform 464">
              <a:extLst>
                <a:ext uri="{FF2B5EF4-FFF2-40B4-BE49-F238E27FC236}">
                  <a16:creationId xmlns:a16="http://schemas.microsoft.com/office/drawing/2014/main" id="{FBFFD0E6-CFA8-43A6-807E-C57304D5C7A9}"/>
                </a:ext>
              </a:extLst>
            </p:cNvPr>
            <p:cNvSpPr>
              <a:spLocks/>
            </p:cNvSpPr>
            <p:nvPr/>
          </p:nvSpPr>
          <p:spPr bwMode="auto">
            <a:xfrm>
              <a:off x="7078074" y="4801654"/>
              <a:ext cx="244873" cy="434862"/>
            </a:xfrm>
            <a:custGeom>
              <a:avLst/>
              <a:gdLst>
                <a:gd name="T0" fmla="*/ 7 w 28"/>
                <a:gd name="T1" fmla="*/ 3 h 51"/>
                <a:gd name="T2" fmla="*/ 9 w 28"/>
                <a:gd name="T3" fmla="*/ 31 h 51"/>
                <a:gd name="T4" fmla="*/ 0 w 28"/>
                <a:gd name="T5" fmla="*/ 50 h 51"/>
                <a:gd name="T6" fmla="*/ 3 w 28"/>
                <a:gd name="T7" fmla="*/ 51 h 51"/>
                <a:gd name="T8" fmla="*/ 24 w 28"/>
                <a:gd name="T9" fmla="*/ 29 h 51"/>
                <a:gd name="T10" fmla="*/ 24 w 28"/>
                <a:gd name="T11" fmla="*/ 0 h 51"/>
                <a:gd name="T12" fmla="*/ 7 w 28"/>
                <a:gd name="T13" fmla="*/ 3 h 51"/>
              </a:gdLst>
              <a:ahLst/>
              <a:cxnLst>
                <a:cxn ang="0">
                  <a:pos x="T0" y="T1"/>
                </a:cxn>
                <a:cxn ang="0">
                  <a:pos x="T2" y="T3"/>
                </a:cxn>
                <a:cxn ang="0">
                  <a:pos x="T4" y="T5"/>
                </a:cxn>
                <a:cxn ang="0">
                  <a:pos x="T6" y="T7"/>
                </a:cxn>
                <a:cxn ang="0">
                  <a:pos x="T8" y="T9"/>
                </a:cxn>
                <a:cxn ang="0">
                  <a:pos x="T10" y="T11"/>
                </a:cxn>
                <a:cxn ang="0">
                  <a:pos x="T12" y="T13"/>
                </a:cxn>
              </a:cxnLst>
              <a:rect l="0" t="0" r="r" b="b"/>
              <a:pathLst>
                <a:path w="28" h="51">
                  <a:moveTo>
                    <a:pt x="7" y="3"/>
                  </a:moveTo>
                  <a:cubicBezTo>
                    <a:pt x="7" y="3"/>
                    <a:pt x="12" y="20"/>
                    <a:pt x="9" y="31"/>
                  </a:cubicBezTo>
                  <a:cubicBezTo>
                    <a:pt x="5" y="43"/>
                    <a:pt x="0" y="50"/>
                    <a:pt x="0" y="50"/>
                  </a:cubicBezTo>
                  <a:cubicBezTo>
                    <a:pt x="3" y="51"/>
                    <a:pt x="3" y="51"/>
                    <a:pt x="3" y="51"/>
                  </a:cubicBezTo>
                  <a:cubicBezTo>
                    <a:pt x="3" y="51"/>
                    <a:pt x="20" y="41"/>
                    <a:pt x="24" y="29"/>
                  </a:cubicBezTo>
                  <a:cubicBezTo>
                    <a:pt x="28" y="17"/>
                    <a:pt x="24" y="0"/>
                    <a:pt x="24" y="0"/>
                  </a:cubicBezTo>
                  <a:lnTo>
                    <a:pt x="7" y="3"/>
                  </a:ln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3" name="Freeform 465">
              <a:extLst>
                <a:ext uri="{FF2B5EF4-FFF2-40B4-BE49-F238E27FC236}">
                  <a16:creationId xmlns:a16="http://schemas.microsoft.com/office/drawing/2014/main" id="{8E0EFBFC-60C6-489F-9582-2DB3F5A1032F}"/>
                </a:ext>
              </a:extLst>
            </p:cNvPr>
            <p:cNvSpPr>
              <a:spLocks/>
            </p:cNvSpPr>
            <p:nvPr/>
          </p:nvSpPr>
          <p:spPr bwMode="auto">
            <a:xfrm>
              <a:off x="7002079" y="3758832"/>
              <a:ext cx="371531" cy="700843"/>
            </a:xfrm>
            <a:custGeom>
              <a:avLst/>
              <a:gdLst>
                <a:gd name="T0" fmla="*/ 17 w 43"/>
                <a:gd name="T1" fmla="*/ 7 h 82"/>
                <a:gd name="T2" fmla="*/ 4 w 43"/>
                <a:gd name="T3" fmla="*/ 36 h 82"/>
                <a:gd name="T4" fmla="*/ 5 w 43"/>
                <a:gd name="T5" fmla="*/ 54 h 82"/>
                <a:gd name="T6" fmla="*/ 8 w 43"/>
                <a:gd name="T7" fmla="*/ 73 h 82"/>
                <a:gd name="T8" fmla="*/ 38 w 43"/>
                <a:gd name="T9" fmla="*/ 70 h 82"/>
                <a:gd name="T10" fmla="*/ 17 w 43"/>
                <a:gd name="T11" fmla="*/ 7 h 82"/>
              </a:gdLst>
              <a:ahLst/>
              <a:cxnLst>
                <a:cxn ang="0">
                  <a:pos x="T0" y="T1"/>
                </a:cxn>
                <a:cxn ang="0">
                  <a:pos x="T2" y="T3"/>
                </a:cxn>
                <a:cxn ang="0">
                  <a:pos x="T4" y="T5"/>
                </a:cxn>
                <a:cxn ang="0">
                  <a:pos x="T6" y="T7"/>
                </a:cxn>
                <a:cxn ang="0">
                  <a:pos x="T8" y="T9"/>
                </a:cxn>
                <a:cxn ang="0">
                  <a:pos x="T10" y="T11"/>
                </a:cxn>
              </a:cxnLst>
              <a:rect l="0" t="0" r="r" b="b"/>
              <a:pathLst>
                <a:path w="43" h="82">
                  <a:moveTo>
                    <a:pt x="17" y="7"/>
                  </a:moveTo>
                  <a:cubicBezTo>
                    <a:pt x="5" y="13"/>
                    <a:pt x="13" y="22"/>
                    <a:pt x="4" y="36"/>
                  </a:cubicBezTo>
                  <a:cubicBezTo>
                    <a:pt x="0" y="42"/>
                    <a:pt x="0" y="49"/>
                    <a:pt x="5" y="54"/>
                  </a:cubicBezTo>
                  <a:cubicBezTo>
                    <a:pt x="14" y="63"/>
                    <a:pt x="5" y="64"/>
                    <a:pt x="8" y="73"/>
                  </a:cubicBezTo>
                  <a:cubicBezTo>
                    <a:pt x="11" y="82"/>
                    <a:pt x="33" y="81"/>
                    <a:pt x="38" y="70"/>
                  </a:cubicBezTo>
                  <a:cubicBezTo>
                    <a:pt x="43" y="58"/>
                    <a:pt x="31" y="0"/>
                    <a:pt x="17" y="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4" name="Freeform 466">
              <a:extLst>
                <a:ext uri="{FF2B5EF4-FFF2-40B4-BE49-F238E27FC236}">
                  <a16:creationId xmlns:a16="http://schemas.microsoft.com/office/drawing/2014/main" id="{57C060E5-6FCE-43C2-BC98-C1E7EFF54AF8}"/>
                </a:ext>
              </a:extLst>
            </p:cNvPr>
            <p:cNvSpPr>
              <a:spLocks/>
            </p:cNvSpPr>
            <p:nvPr/>
          </p:nvSpPr>
          <p:spPr bwMode="auto">
            <a:xfrm>
              <a:off x="6803647" y="5114078"/>
              <a:ext cx="1072374" cy="1486125"/>
            </a:xfrm>
            <a:custGeom>
              <a:avLst/>
              <a:gdLst>
                <a:gd name="T0" fmla="*/ 54 w 124"/>
                <a:gd name="T1" fmla="*/ 15 h 174"/>
                <a:gd name="T2" fmla="*/ 3 w 124"/>
                <a:gd name="T3" fmla="*/ 79 h 174"/>
                <a:gd name="T4" fmla="*/ 12 w 124"/>
                <a:gd name="T5" fmla="*/ 147 h 174"/>
                <a:gd name="T6" fmla="*/ 4 w 124"/>
                <a:gd name="T7" fmla="*/ 170 h 174"/>
                <a:gd name="T8" fmla="*/ 26 w 124"/>
                <a:gd name="T9" fmla="*/ 139 h 174"/>
                <a:gd name="T10" fmla="*/ 30 w 124"/>
                <a:gd name="T11" fmla="*/ 69 h 174"/>
                <a:gd name="T12" fmla="*/ 124 w 124"/>
                <a:gd name="T13" fmla="*/ 25 h 174"/>
                <a:gd name="T14" fmla="*/ 54 w 124"/>
                <a:gd name="T15" fmla="*/ 15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74">
                  <a:moveTo>
                    <a:pt x="54" y="15"/>
                  </a:moveTo>
                  <a:cubicBezTo>
                    <a:pt x="17" y="28"/>
                    <a:pt x="1" y="52"/>
                    <a:pt x="3" y="79"/>
                  </a:cubicBezTo>
                  <a:cubicBezTo>
                    <a:pt x="5" y="105"/>
                    <a:pt x="14" y="138"/>
                    <a:pt x="12" y="147"/>
                  </a:cubicBezTo>
                  <a:cubicBezTo>
                    <a:pt x="12" y="147"/>
                    <a:pt x="0" y="167"/>
                    <a:pt x="4" y="170"/>
                  </a:cubicBezTo>
                  <a:cubicBezTo>
                    <a:pt x="8" y="174"/>
                    <a:pt x="24" y="145"/>
                    <a:pt x="26" y="139"/>
                  </a:cubicBezTo>
                  <a:cubicBezTo>
                    <a:pt x="30" y="125"/>
                    <a:pt x="20" y="80"/>
                    <a:pt x="30" y="69"/>
                  </a:cubicBezTo>
                  <a:cubicBezTo>
                    <a:pt x="40" y="59"/>
                    <a:pt x="84" y="28"/>
                    <a:pt x="124" y="25"/>
                  </a:cubicBezTo>
                  <a:cubicBezTo>
                    <a:pt x="124" y="25"/>
                    <a:pt x="94" y="0"/>
                    <a:pt x="54" y="15"/>
                  </a:cubicBez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5" name="Freeform 467">
              <a:extLst>
                <a:ext uri="{FF2B5EF4-FFF2-40B4-BE49-F238E27FC236}">
                  <a16:creationId xmlns:a16="http://schemas.microsoft.com/office/drawing/2014/main" id="{8212ACA1-C315-48F2-B62D-E48CF8F4D3D9}"/>
                </a:ext>
              </a:extLst>
            </p:cNvPr>
            <p:cNvSpPr>
              <a:spLocks/>
            </p:cNvSpPr>
            <p:nvPr/>
          </p:nvSpPr>
          <p:spPr bwMode="auto">
            <a:xfrm>
              <a:off x="7010523" y="5130966"/>
              <a:ext cx="865500" cy="1612783"/>
            </a:xfrm>
            <a:custGeom>
              <a:avLst/>
              <a:gdLst>
                <a:gd name="T0" fmla="*/ 100 w 100"/>
                <a:gd name="T1" fmla="*/ 23 h 189"/>
                <a:gd name="T2" fmla="*/ 51 w 100"/>
                <a:gd name="T3" fmla="*/ 56 h 189"/>
                <a:gd name="T4" fmla="*/ 51 w 100"/>
                <a:gd name="T5" fmla="*/ 132 h 189"/>
                <a:gd name="T6" fmla="*/ 48 w 100"/>
                <a:gd name="T7" fmla="*/ 166 h 189"/>
                <a:gd name="T8" fmla="*/ 43 w 100"/>
                <a:gd name="T9" fmla="*/ 142 h 189"/>
                <a:gd name="T10" fmla="*/ 0 w 100"/>
                <a:gd name="T11" fmla="*/ 61 h 189"/>
                <a:gd name="T12" fmla="*/ 51 w 100"/>
                <a:gd name="T13" fmla="*/ 11 h 189"/>
                <a:gd name="T14" fmla="*/ 100 w 100"/>
                <a:gd name="T15" fmla="*/ 23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89">
                  <a:moveTo>
                    <a:pt x="100" y="23"/>
                  </a:moveTo>
                  <a:cubicBezTo>
                    <a:pt x="100" y="58"/>
                    <a:pt x="82" y="56"/>
                    <a:pt x="51" y="56"/>
                  </a:cubicBezTo>
                  <a:cubicBezTo>
                    <a:pt x="20" y="56"/>
                    <a:pt x="35" y="116"/>
                    <a:pt x="51" y="132"/>
                  </a:cubicBezTo>
                  <a:cubicBezTo>
                    <a:pt x="51" y="132"/>
                    <a:pt x="61" y="143"/>
                    <a:pt x="48" y="166"/>
                  </a:cubicBezTo>
                  <a:cubicBezTo>
                    <a:pt x="35" y="189"/>
                    <a:pt x="43" y="142"/>
                    <a:pt x="43" y="142"/>
                  </a:cubicBezTo>
                  <a:cubicBezTo>
                    <a:pt x="43" y="142"/>
                    <a:pt x="1" y="100"/>
                    <a:pt x="0" y="61"/>
                  </a:cubicBezTo>
                  <a:cubicBezTo>
                    <a:pt x="0" y="22"/>
                    <a:pt x="51" y="11"/>
                    <a:pt x="51" y="11"/>
                  </a:cubicBezTo>
                  <a:cubicBezTo>
                    <a:pt x="51" y="11"/>
                    <a:pt x="100" y="0"/>
                    <a:pt x="100" y="2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6" name="Freeform 468">
              <a:extLst>
                <a:ext uri="{FF2B5EF4-FFF2-40B4-BE49-F238E27FC236}">
                  <a16:creationId xmlns:a16="http://schemas.microsoft.com/office/drawing/2014/main" id="{DD0C28CC-A178-4DE2-ACE7-CE691AB04B69}"/>
                </a:ext>
              </a:extLst>
            </p:cNvPr>
            <p:cNvSpPr>
              <a:spLocks/>
            </p:cNvSpPr>
            <p:nvPr/>
          </p:nvSpPr>
          <p:spPr bwMode="auto">
            <a:xfrm>
              <a:off x="7069630" y="4345684"/>
              <a:ext cx="295536" cy="515077"/>
            </a:xfrm>
            <a:custGeom>
              <a:avLst/>
              <a:gdLst>
                <a:gd name="T0" fmla="*/ 24 w 34"/>
                <a:gd name="T1" fmla="*/ 2 h 60"/>
                <a:gd name="T2" fmla="*/ 5 w 34"/>
                <a:gd name="T3" fmla="*/ 55 h 60"/>
                <a:gd name="T4" fmla="*/ 26 w 34"/>
                <a:gd name="T5" fmla="*/ 47 h 60"/>
                <a:gd name="T6" fmla="*/ 24 w 34"/>
                <a:gd name="T7" fmla="*/ 2 h 60"/>
              </a:gdLst>
              <a:ahLst/>
              <a:cxnLst>
                <a:cxn ang="0">
                  <a:pos x="T0" y="T1"/>
                </a:cxn>
                <a:cxn ang="0">
                  <a:pos x="T2" y="T3"/>
                </a:cxn>
                <a:cxn ang="0">
                  <a:pos x="T4" y="T5"/>
                </a:cxn>
                <a:cxn ang="0">
                  <a:pos x="T6" y="T7"/>
                </a:cxn>
              </a:cxnLst>
              <a:rect l="0" t="0" r="r" b="b"/>
              <a:pathLst>
                <a:path w="34" h="60">
                  <a:moveTo>
                    <a:pt x="24" y="2"/>
                  </a:moveTo>
                  <a:cubicBezTo>
                    <a:pt x="0" y="10"/>
                    <a:pt x="1" y="40"/>
                    <a:pt x="5" y="55"/>
                  </a:cubicBezTo>
                  <a:cubicBezTo>
                    <a:pt x="5" y="55"/>
                    <a:pt x="17" y="60"/>
                    <a:pt x="26" y="47"/>
                  </a:cubicBezTo>
                  <a:cubicBezTo>
                    <a:pt x="34" y="37"/>
                    <a:pt x="30" y="0"/>
                    <a:pt x="24"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7" name="Freeform 469">
              <a:extLst>
                <a:ext uri="{FF2B5EF4-FFF2-40B4-BE49-F238E27FC236}">
                  <a16:creationId xmlns:a16="http://schemas.microsoft.com/office/drawing/2014/main" id="{E262B83B-9DA1-47E2-BCA5-7E84EB90C3AF}"/>
                </a:ext>
              </a:extLst>
            </p:cNvPr>
            <p:cNvSpPr>
              <a:spLocks/>
            </p:cNvSpPr>
            <p:nvPr/>
          </p:nvSpPr>
          <p:spPr bwMode="auto">
            <a:xfrm>
              <a:off x="7132958" y="4320352"/>
              <a:ext cx="743062" cy="1009046"/>
            </a:xfrm>
            <a:custGeom>
              <a:avLst/>
              <a:gdLst>
                <a:gd name="T0" fmla="*/ 17 w 86"/>
                <a:gd name="T1" fmla="*/ 5 h 118"/>
                <a:gd name="T2" fmla="*/ 16 w 86"/>
                <a:gd name="T3" fmla="*/ 67 h 118"/>
                <a:gd name="T4" fmla="*/ 16 w 86"/>
                <a:gd name="T5" fmla="*/ 108 h 118"/>
                <a:gd name="T6" fmla="*/ 86 w 86"/>
                <a:gd name="T7" fmla="*/ 118 h 118"/>
                <a:gd name="T8" fmla="*/ 79 w 86"/>
                <a:gd name="T9" fmla="*/ 55 h 118"/>
                <a:gd name="T10" fmla="*/ 56 w 86"/>
                <a:gd name="T11" fmla="*/ 11 h 118"/>
                <a:gd name="T12" fmla="*/ 31 w 86"/>
                <a:gd name="T13" fmla="*/ 2 h 118"/>
                <a:gd name="T14" fmla="*/ 17 w 86"/>
                <a:gd name="T15" fmla="*/ 5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18">
                  <a:moveTo>
                    <a:pt x="17" y="5"/>
                  </a:moveTo>
                  <a:cubicBezTo>
                    <a:pt x="5" y="12"/>
                    <a:pt x="0" y="37"/>
                    <a:pt x="16" y="67"/>
                  </a:cubicBezTo>
                  <a:cubicBezTo>
                    <a:pt x="28" y="89"/>
                    <a:pt x="16" y="108"/>
                    <a:pt x="16" y="108"/>
                  </a:cubicBezTo>
                  <a:cubicBezTo>
                    <a:pt x="16" y="108"/>
                    <a:pt x="45" y="98"/>
                    <a:pt x="86" y="118"/>
                  </a:cubicBezTo>
                  <a:cubicBezTo>
                    <a:pt x="86" y="102"/>
                    <a:pt x="85" y="78"/>
                    <a:pt x="79" y="55"/>
                  </a:cubicBezTo>
                  <a:cubicBezTo>
                    <a:pt x="74" y="38"/>
                    <a:pt x="67" y="22"/>
                    <a:pt x="56" y="11"/>
                  </a:cubicBezTo>
                  <a:cubicBezTo>
                    <a:pt x="50" y="4"/>
                    <a:pt x="41" y="0"/>
                    <a:pt x="31" y="2"/>
                  </a:cubicBezTo>
                  <a:lnTo>
                    <a:pt x="17" y="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8" name="Freeform 470">
              <a:extLst>
                <a:ext uri="{FF2B5EF4-FFF2-40B4-BE49-F238E27FC236}">
                  <a16:creationId xmlns:a16="http://schemas.microsoft.com/office/drawing/2014/main" id="{8AA09DA4-885C-406B-815D-D6FE0D355710}"/>
                </a:ext>
              </a:extLst>
            </p:cNvPr>
            <p:cNvSpPr>
              <a:spLocks/>
            </p:cNvSpPr>
            <p:nvPr/>
          </p:nvSpPr>
          <p:spPr bwMode="auto">
            <a:xfrm>
              <a:off x="7234285" y="4126143"/>
              <a:ext cx="219541" cy="308203"/>
            </a:xfrm>
            <a:custGeom>
              <a:avLst/>
              <a:gdLst>
                <a:gd name="T0" fmla="*/ 0 w 25"/>
                <a:gd name="T1" fmla="*/ 5 h 36"/>
                <a:gd name="T2" fmla="*/ 5 w 25"/>
                <a:gd name="T3" fmla="*/ 29 h 36"/>
                <a:gd name="T4" fmla="*/ 6 w 25"/>
                <a:gd name="T5" fmla="*/ 36 h 36"/>
                <a:gd name="T6" fmla="*/ 14 w 25"/>
                <a:gd name="T7" fmla="*/ 31 h 36"/>
                <a:gd name="T8" fmla="*/ 16 w 25"/>
                <a:gd name="T9" fmla="*/ 0 h 36"/>
                <a:gd name="T10" fmla="*/ 0 w 25"/>
                <a:gd name="T11" fmla="*/ 5 h 36"/>
              </a:gdLst>
              <a:ahLst/>
              <a:cxnLst>
                <a:cxn ang="0">
                  <a:pos x="T0" y="T1"/>
                </a:cxn>
                <a:cxn ang="0">
                  <a:pos x="T2" y="T3"/>
                </a:cxn>
                <a:cxn ang="0">
                  <a:pos x="T4" y="T5"/>
                </a:cxn>
                <a:cxn ang="0">
                  <a:pos x="T6" y="T7"/>
                </a:cxn>
                <a:cxn ang="0">
                  <a:pos x="T8" y="T9"/>
                </a:cxn>
                <a:cxn ang="0">
                  <a:pos x="T10" y="T11"/>
                </a:cxn>
              </a:cxnLst>
              <a:rect l="0" t="0" r="r" b="b"/>
              <a:pathLst>
                <a:path w="25" h="36">
                  <a:moveTo>
                    <a:pt x="0" y="5"/>
                  </a:moveTo>
                  <a:cubicBezTo>
                    <a:pt x="0" y="5"/>
                    <a:pt x="6" y="14"/>
                    <a:pt x="5" y="29"/>
                  </a:cubicBezTo>
                  <a:cubicBezTo>
                    <a:pt x="5" y="29"/>
                    <a:pt x="2" y="32"/>
                    <a:pt x="6" y="36"/>
                  </a:cubicBezTo>
                  <a:cubicBezTo>
                    <a:pt x="7" y="36"/>
                    <a:pt x="9" y="32"/>
                    <a:pt x="14" y="31"/>
                  </a:cubicBezTo>
                  <a:cubicBezTo>
                    <a:pt x="25" y="29"/>
                    <a:pt x="16" y="0"/>
                    <a:pt x="16" y="0"/>
                  </a:cubicBezTo>
                  <a:lnTo>
                    <a:pt x="0" y="5"/>
                  </a:ln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69" name="Freeform 471">
              <a:extLst>
                <a:ext uri="{FF2B5EF4-FFF2-40B4-BE49-F238E27FC236}">
                  <a16:creationId xmlns:a16="http://schemas.microsoft.com/office/drawing/2014/main" id="{06720390-4E88-4D89-9047-BD537D458B04}"/>
                </a:ext>
              </a:extLst>
            </p:cNvPr>
            <p:cNvSpPr>
              <a:spLocks/>
            </p:cNvSpPr>
            <p:nvPr/>
          </p:nvSpPr>
          <p:spPr bwMode="auto">
            <a:xfrm>
              <a:off x="7069630" y="3801052"/>
              <a:ext cx="392642" cy="527744"/>
            </a:xfrm>
            <a:custGeom>
              <a:avLst/>
              <a:gdLst>
                <a:gd name="T0" fmla="*/ 1 w 45"/>
                <a:gd name="T1" fmla="*/ 22 h 62"/>
                <a:gd name="T2" fmla="*/ 11 w 45"/>
                <a:gd name="T3" fmla="*/ 52 h 62"/>
                <a:gd name="T4" fmla="*/ 36 w 45"/>
                <a:gd name="T5" fmla="*/ 36 h 62"/>
                <a:gd name="T6" fmla="*/ 44 w 45"/>
                <a:gd name="T7" fmla="*/ 28 h 62"/>
                <a:gd name="T8" fmla="*/ 40 w 45"/>
                <a:gd name="T9" fmla="*/ 20 h 62"/>
                <a:gd name="T10" fmla="*/ 37 w 45"/>
                <a:gd name="T11" fmla="*/ 22 h 62"/>
                <a:gd name="T12" fmla="*/ 20 w 45"/>
                <a:gd name="T13" fmla="*/ 11 h 62"/>
                <a:gd name="T14" fmla="*/ 1 w 45"/>
                <a:gd name="T15" fmla="*/ 2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2">
                  <a:moveTo>
                    <a:pt x="1" y="22"/>
                  </a:moveTo>
                  <a:cubicBezTo>
                    <a:pt x="0" y="31"/>
                    <a:pt x="5" y="48"/>
                    <a:pt x="11" y="52"/>
                  </a:cubicBezTo>
                  <a:cubicBezTo>
                    <a:pt x="22" y="62"/>
                    <a:pt x="34" y="47"/>
                    <a:pt x="36" y="36"/>
                  </a:cubicBezTo>
                  <a:cubicBezTo>
                    <a:pt x="36" y="36"/>
                    <a:pt x="42" y="40"/>
                    <a:pt x="44" y="28"/>
                  </a:cubicBezTo>
                  <a:cubicBezTo>
                    <a:pt x="45" y="21"/>
                    <a:pt x="42" y="19"/>
                    <a:pt x="40" y="20"/>
                  </a:cubicBezTo>
                  <a:cubicBezTo>
                    <a:pt x="38" y="20"/>
                    <a:pt x="37" y="22"/>
                    <a:pt x="37" y="22"/>
                  </a:cubicBezTo>
                  <a:cubicBezTo>
                    <a:pt x="37" y="22"/>
                    <a:pt x="33" y="6"/>
                    <a:pt x="20" y="11"/>
                  </a:cubicBezTo>
                  <a:cubicBezTo>
                    <a:pt x="7" y="15"/>
                    <a:pt x="4" y="0"/>
                    <a:pt x="1" y="22"/>
                  </a:cubicBez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0" name="Freeform 472">
              <a:extLst>
                <a:ext uri="{FF2B5EF4-FFF2-40B4-BE49-F238E27FC236}">
                  <a16:creationId xmlns:a16="http://schemas.microsoft.com/office/drawing/2014/main" id="{AD584B06-D409-49D8-B674-D902BB1F1F71}"/>
                </a:ext>
              </a:extLst>
            </p:cNvPr>
            <p:cNvSpPr>
              <a:spLocks/>
            </p:cNvSpPr>
            <p:nvPr/>
          </p:nvSpPr>
          <p:spPr bwMode="auto">
            <a:xfrm>
              <a:off x="7027411" y="3826384"/>
              <a:ext cx="303980" cy="240652"/>
            </a:xfrm>
            <a:custGeom>
              <a:avLst/>
              <a:gdLst>
                <a:gd name="T0" fmla="*/ 18 w 35"/>
                <a:gd name="T1" fmla="*/ 0 h 28"/>
                <a:gd name="T2" fmla="*/ 3 w 35"/>
                <a:gd name="T3" fmla="*/ 22 h 28"/>
                <a:gd name="T4" fmla="*/ 34 w 35"/>
                <a:gd name="T5" fmla="*/ 22 h 28"/>
                <a:gd name="T6" fmla="*/ 18 w 35"/>
                <a:gd name="T7" fmla="*/ 0 h 28"/>
              </a:gdLst>
              <a:ahLst/>
              <a:cxnLst>
                <a:cxn ang="0">
                  <a:pos x="T0" y="T1"/>
                </a:cxn>
                <a:cxn ang="0">
                  <a:pos x="T2" y="T3"/>
                </a:cxn>
                <a:cxn ang="0">
                  <a:pos x="T4" y="T5"/>
                </a:cxn>
                <a:cxn ang="0">
                  <a:pos x="T6" y="T7"/>
                </a:cxn>
              </a:cxnLst>
              <a:rect l="0" t="0" r="r" b="b"/>
              <a:pathLst>
                <a:path w="35" h="28">
                  <a:moveTo>
                    <a:pt x="18" y="0"/>
                  </a:moveTo>
                  <a:cubicBezTo>
                    <a:pt x="17" y="0"/>
                    <a:pt x="0" y="2"/>
                    <a:pt x="3" y="22"/>
                  </a:cubicBezTo>
                  <a:cubicBezTo>
                    <a:pt x="3" y="22"/>
                    <a:pt x="14" y="28"/>
                    <a:pt x="34" y="22"/>
                  </a:cubicBezTo>
                  <a:cubicBezTo>
                    <a:pt x="34" y="22"/>
                    <a:pt x="35" y="0"/>
                    <a:pt x="18" y="0"/>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1" name="Freeform 473">
              <a:extLst>
                <a:ext uri="{FF2B5EF4-FFF2-40B4-BE49-F238E27FC236}">
                  <a16:creationId xmlns:a16="http://schemas.microsoft.com/office/drawing/2014/main" id="{D5300C4F-0F72-4151-845B-6C6B74F23622}"/>
                </a:ext>
              </a:extLst>
            </p:cNvPr>
            <p:cNvSpPr>
              <a:spLocks/>
            </p:cNvSpPr>
            <p:nvPr/>
          </p:nvSpPr>
          <p:spPr bwMode="auto">
            <a:xfrm>
              <a:off x="6795203" y="5190073"/>
              <a:ext cx="958383" cy="164657"/>
            </a:xfrm>
            <a:custGeom>
              <a:avLst/>
              <a:gdLst>
                <a:gd name="T0" fmla="*/ 92 w 227"/>
                <a:gd name="T1" fmla="*/ 0 h 39"/>
                <a:gd name="T2" fmla="*/ 227 w 227"/>
                <a:gd name="T3" fmla="*/ 0 h 39"/>
                <a:gd name="T4" fmla="*/ 135 w 227"/>
                <a:gd name="T5" fmla="*/ 39 h 39"/>
                <a:gd name="T6" fmla="*/ 0 w 227"/>
                <a:gd name="T7" fmla="*/ 39 h 39"/>
                <a:gd name="T8" fmla="*/ 92 w 227"/>
                <a:gd name="T9" fmla="*/ 0 h 39"/>
              </a:gdLst>
              <a:ahLst/>
              <a:cxnLst>
                <a:cxn ang="0">
                  <a:pos x="T0" y="T1"/>
                </a:cxn>
                <a:cxn ang="0">
                  <a:pos x="T2" y="T3"/>
                </a:cxn>
                <a:cxn ang="0">
                  <a:pos x="T4" y="T5"/>
                </a:cxn>
                <a:cxn ang="0">
                  <a:pos x="T6" y="T7"/>
                </a:cxn>
                <a:cxn ang="0">
                  <a:pos x="T8" y="T9"/>
                </a:cxn>
              </a:cxnLst>
              <a:rect l="0" t="0" r="r" b="b"/>
              <a:pathLst>
                <a:path w="227" h="39">
                  <a:moveTo>
                    <a:pt x="92" y="0"/>
                  </a:moveTo>
                  <a:lnTo>
                    <a:pt x="227" y="0"/>
                  </a:lnTo>
                  <a:lnTo>
                    <a:pt x="135" y="39"/>
                  </a:lnTo>
                  <a:lnTo>
                    <a:pt x="0" y="39"/>
                  </a:lnTo>
                  <a:lnTo>
                    <a:pt x="92" y="0"/>
                  </a:lnTo>
                  <a:close/>
                </a:path>
              </a:pathLst>
            </a:custGeom>
            <a:solidFill>
              <a:srgbClr val="9BA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2" name="Freeform 474">
              <a:extLst>
                <a:ext uri="{FF2B5EF4-FFF2-40B4-BE49-F238E27FC236}">
                  <a16:creationId xmlns:a16="http://schemas.microsoft.com/office/drawing/2014/main" id="{2A11EEDC-E26C-4DC3-A0FB-8E18E37E3C86}"/>
                </a:ext>
              </a:extLst>
            </p:cNvPr>
            <p:cNvSpPr>
              <a:spLocks/>
            </p:cNvSpPr>
            <p:nvPr/>
          </p:nvSpPr>
          <p:spPr bwMode="auto">
            <a:xfrm>
              <a:off x="6516554" y="4953644"/>
              <a:ext cx="848612" cy="401086"/>
            </a:xfrm>
            <a:custGeom>
              <a:avLst/>
              <a:gdLst>
                <a:gd name="T0" fmla="*/ 201 w 201"/>
                <a:gd name="T1" fmla="*/ 95 h 95"/>
                <a:gd name="T2" fmla="*/ 66 w 201"/>
                <a:gd name="T3" fmla="*/ 95 h 95"/>
                <a:gd name="T4" fmla="*/ 0 w 201"/>
                <a:gd name="T5" fmla="*/ 4 h 95"/>
                <a:gd name="T6" fmla="*/ 8 w 201"/>
                <a:gd name="T7" fmla="*/ 0 h 95"/>
                <a:gd name="T8" fmla="*/ 139 w 201"/>
                <a:gd name="T9" fmla="*/ 0 h 95"/>
                <a:gd name="T10" fmla="*/ 201 w 201"/>
                <a:gd name="T11" fmla="*/ 95 h 95"/>
              </a:gdLst>
              <a:ahLst/>
              <a:cxnLst>
                <a:cxn ang="0">
                  <a:pos x="T0" y="T1"/>
                </a:cxn>
                <a:cxn ang="0">
                  <a:pos x="T2" y="T3"/>
                </a:cxn>
                <a:cxn ang="0">
                  <a:pos x="T4" y="T5"/>
                </a:cxn>
                <a:cxn ang="0">
                  <a:pos x="T6" y="T7"/>
                </a:cxn>
                <a:cxn ang="0">
                  <a:pos x="T8" y="T9"/>
                </a:cxn>
                <a:cxn ang="0">
                  <a:pos x="T10" y="T11"/>
                </a:cxn>
              </a:cxnLst>
              <a:rect l="0" t="0" r="r" b="b"/>
              <a:pathLst>
                <a:path w="201" h="95">
                  <a:moveTo>
                    <a:pt x="201" y="95"/>
                  </a:moveTo>
                  <a:lnTo>
                    <a:pt x="66" y="95"/>
                  </a:lnTo>
                  <a:lnTo>
                    <a:pt x="0" y="4"/>
                  </a:lnTo>
                  <a:lnTo>
                    <a:pt x="8" y="0"/>
                  </a:lnTo>
                  <a:lnTo>
                    <a:pt x="139" y="0"/>
                  </a:lnTo>
                  <a:lnTo>
                    <a:pt x="201" y="95"/>
                  </a:lnTo>
                  <a:close/>
                </a:path>
              </a:pathLst>
            </a:custGeom>
            <a:solidFill>
              <a:srgbClr val="AEB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3" name="Freeform 475">
              <a:extLst>
                <a:ext uri="{FF2B5EF4-FFF2-40B4-BE49-F238E27FC236}">
                  <a16:creationId xmlns:a16="http://schemas.microsoft.com/office/drawing/2014/main" id="{D5D96DD6-32EF-473B-9FD0-C3A6D4A1459A}"/>
                </a:ext>
              </a:extLst>
            </p:cNvPr>
            <p:cNvSpPr>
              <a:spLocks/>
            </p:cNvSpPr>
            <p:nvPr/>
          </p:nvSpPr>
          <p:spPr bwMode="auto">
            <a:xfrm>
              <a:off x="6516554" y="4970532"/>
              <a:ext cx="831724" cy="384198"/>
            </a:xfrm>
            <a:custGeom>
              <a:avLst/>
              <a:gdLst>
                <a:gd name="T0" fmla="*/ 197 w 197"/>
                <a:gd name="T1" fmla="*/ 91 h 91"/>
                <a:gd name="T2" fmla="*/ 66 w 197"/>
                <a:gd name="T3" fmla="*/ 91 h 91"/>
                <a:gd name="T4" fmla="*/ 0 w 197"/>
                <a:gd name="T5" fmla="*/ 0 h 91"/>
                <a:gd name="T6" fmla="*/ 135 w 197"/>
                <a:gd name="T7" fmla="*/ 0 h 91"/>
                <a:gd name="T8" fmla="*/ 197 w 197"/>
                <a:gd name="T9" fmla="*/ 91 h 91"/>
              </a:gdLst>
              <a:ahLst/>
              <a:cxnLst>
                <a:cxn ang="0">
                  <a:pos x="T0" y="T1"/>
                </a:cxn>
                <a:cxn ang="0">
                  <a:pos x="T2" y="T3"/>
                </a:cxn>
                <a:cxn ang="0">
                  <a:pos x="T4" y="T5"/>
                </a:cxn>
                <a:cxn ang="0">
                  <a:pos x="T6" y="T7"/>
                </a:cxn>
                <a:cxn ang="0">
                  <a:pos x="T8" y="T9"/>
                </a:cxn>
              </a:cxnLst>
              <a:rect l="0" t="0" r="r" b="b"/>
              <a:pathLst>
                <a:path w="197" h="91">
                  <a:moveTo>
                    <a:pt x="197" y="91"/>
                  </a:moveTo>
                  <a:lnTo>
                    <a:pt x="66" y="91"/>
                  </a:lnTo>
                  <a:lnTo>
                    <a:pt x="0" y="0"/>
                  </a:lnTo>
                  <a:lnTo>
                    <a:pt x="135" y="0"/>
                  </a:lnTo>
                  <a:lnTo>
                    <a:pt x="197" y="91"/>
                  </a:lnTo>
                  <a:close/>
                </a:path>
              </a:pathLst>
            </a:custGeom>
            <a:solidFill>
              <a:srgbClr val="D7DA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4" name="Rectangle 476">
              <a:extLst>
                <a:ext uri="{FF2B5EF4-FFF2-40B4-BE49-F238E27FC236}">
                  <a16:creationId xmlns:a16="http://schemas.microsoft.com/office/drawing/2014/main" id="{2D8D65B6-7A49-498E-A8E4-98F902C6409B}"/>
                </a:ext>
              </a:extLst>
            </p:cNvPr>
            <p:cNvSpPr>
              <a:spLocks noChangeArrowheads="1"/>
            </p:cNvSpPr>
            <p:nvPr/>
          </p:nvSpPr>
          <p:spPr bwMode="auto">
            <a:xfrm>
              <a:off x="6795203" y="5354728"/>
              <a:ext cx="569964" cy="50663"/>
            </a:xfrm>
            <a:prstGeom prst="rect">
              <a:avLst/>
            </a:prstGeom>
            <a:solidFill>
              <a:srgbClr val="AEB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5" name="Freeform 477">
              <a:extLst>
                <a:ext uri="{FF2B5EF4-FFF2-40B4-BE49-F238E27FC236}">
                  <a16:creationId xmlns:a16="http://schemas.microsoft.com/office/drawing/2014/main" id="{36FAFB89-3CB9-4D5F-A26A-F7FED18D42CB}"/>
                </a:ext>
              </a:extLst>
            </p:cNvPr>
            <p:cNvSpPr>
              <a:spLocks/>
            </p:cNvSpPr>
            <p:nvPr/>
          </p:nvSpPr>
          <p:spPr bwMode="auto">
            <a:xfrm>
              <a:off x="7365167" y="5190073"/>
              <a:ext cx="388419" cy="215321"/>
            </a:xfrm>
            <a:custGeom>
              <a:avLst/>
              <a:gdLst>
                <a:gd name="T0" fmla="*/ 0 w 92"/>
                <a:gd name="T1" fmla="*/ 51 h 51"/>
                <a:gd name="T2" fmla="*/ 92 w 92"/>
                <a:gd name="T3" fmla="*/ 11 h 51"/>
                <a:gd name="T4" fmla="*/ 92 w 92"/>
                <a:gd name="T5" fmla="*/ 0 h 51"/>
                <a:gd name="T6" fmla="*/ 0 w 92"/>
                <a:gd name="T7" fmla="*/ 39 h 51"/>
                <a:gd name="T8" fmla="*/ 0 w 92"/>
                <a:gd name="T9" fmla="*/ 51 h 51"/>
              </a:gdLst>
              <a:ahLst/>
              <a:cxnLst>
                <a:cxn ang="0">
                  <a:pos x="T0" y="T1"/>
                </a:cxn>
                <a:cxn ang="0">
                  <a:pos x="T2" y="T3"/>
                </a:cxn>
                <a:cxn ang="0">
                  <a:pos x="T4" y="T5"/>
                </a:cxn>
                <a:cxn ang="0">
                  <a:pos x="T6" y="T7"/>
                </a:cxn>
                <a:cxn ang="0">
                  <a:pos x="T8" y="T9"/>
                </a:cxn>
              </a:cxnLst>
              <a:rect l="0" t="0" r="r" b="b"/>
              <a:pathLst>
                <a:path w="92" h="51">
                  <a:moveTo>
                    <a:pt x="0" y="51"/>
                  </a:moveTo>
                  <a:lnTo>
                    <a:pt x="92" y="11"/>
                  </a:lnTo>
                  <a:lnTo>
                    <a:pt x="92" y="0"/>
                  </a:lnTo>
                  <a:lnTo>
                    <a:pt x="0" y="39"/>
                  </a:lnTo>
                  <a:lnTo>
                    <a:pt x="0" y="51"/>
                  </a:lnTo>
                  <a:close/>
                </a:path>
              </a:pathLst>
            </a:custGeom>
            <a:solidFill>
              <a:srgbClr val="AEB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6" name="Freeform 478">
              <a:extLst>
                <a:ext uri="{FF2B5EF4-FFF2-40B4-BE49-F238E27FC236}">
                  <a16:creationId xmlns:a16="http://schemas.microsoft.com/office/drawing/2014/main" id="{B49F5D3F-DB8D-4112-9570-A174DAE832B0}"/>
                </a:ext>
              </a:extLst>
            </p:cNvPr>
            <p:cNvSpPr>
              <a:spLocks/>
            </p:cNvSpPr>
            <p:nvPr/>
          </p:nvSpPr>
          <p:spPr bwMode="auto">
            <a:xfrm>
              <a:off x="7339835" y="4337240"/>
              <a:ext cx="595295" cy="966827"/>
            </a:xfrm>
            <a:custGeom>
              <a:avLst/>
              <a:gdLst>
                <a:gd name="T0" fmla="*/ 24 w 69"/>
                <a:gd name="T1" fmla="*/ 5 h 113"/>
                <a:gd name="T2" fmla="*/ 32 w 69"/>
                <a:gd name="T3" fmla="*/ 38 h 113"/>
                <a:gd name="T4" fmla="*/ 40 w 69"/>
                <a:gd name="T5" fmla="*/ 80 h 113"/>
                <a:gd name="T6" fmla="*/ 2 w 69"/>
                <a:gd name="T7" fmla="*/ 107 h 113"/>
                <a:gd name="T8" fmla="*/ 12 w 69"/>
                <a:gd name="T9" fmla="*/ 107 h 113"/>
                <a:gd name="T10" fmla="*/ 26 w 69"/>
                <a:gd name="T11" fmla="*/ 97 h 113"/>
                <a:gd name="T12" fmla="*/ 62 w 69"/>
                <a:gd name="T13" fmla="*/ 72 h 113"/>
                <a:gd name="T14" fmla="*/ 24 w 69"/>
                <a:gd name="T15" fmla="*/ 5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13">
                  <a:moveTo>
                    <a:pt x="24" y="5"/>
                  </a:moveTo>
                  <a:cubicBezTo>
                    <a:pt x="13" y="7"/>
                    <a:pt x="16" y="23"/>
                    <a:pt x="32" y="38"/>
                  </a:cubicBezTo>
                  <a:cubicBezTo>
                    <a:pt x="48" y="53"/>
                    <a:pt x="53" y="66"/>
                    <a:pt x="40" y="80"/>
                  </a:cubicBezTo>
                  <a:cubicBezTo>
                    <a:pt x="34" y="88"/>
                    <a:pt x="3" y="100"/>
                    <a:pt x="2" y="107"/>
                  </a:cubicBezTo>
                  <a:cubicBezTo>
                    <a:pt x="2" y="107"/>
                    <a:pt x="0" y="113"/>
                    <a:pt x="12" y="107"/>
                  </a:cubicBezTo>
                  <a:cubicBezTo>
                    <a:pt x="25" y="101"/>
                    <a:pt x="21" y="97"/>
                    <a:pt x="26" y="97"/>
                  </a:cubicBezTo>
                  <a:cubicBezTo>
                    <a:pt x="34" y="96"/>
                    <a:pt x="59" y="83"/>
                    <a:pt x="62" y="72"/>
                  </a:cubicBezTo>
                  <a:cubicBezTo>
                    <a:pt x="69" y="51"/>
                    <a:pt x="44" y="0"/>
                    <a:pt x="24" y="5"/>
                  </a:cubicBez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7" name="Freeform 479">
              <a:extLst>
                <a:ext uri="{FF2B5EF4-FFF2-40B4-BE49-F238E27FC236}">
                  <a16:creationId xmlns:a16="http://schemas.microsoft.com/office/drawing/2014/main" id="{5CB19FE6-B5D0-4657-8045-E63316307F74}"/>
                </a:ext>
              </a:extLst>
            </p:cNvPr>
            <p:cNvSpPr>
              <a:spLocks/>
            </p:cNvSpPr>
            <p:nvPr/>
          </p:nvSpPr>
          <p:spPr bwMode="auto">
            <a:xfrm>
              <a:off x="7398942" y="4303465"/>
              <a:ext cx="443305" cy="460193"/>
            </a:xfrm>
            <a:custGeom>
              <a:avLst/>
              <a:gdLst>
                <a:gd name="T0" fmla="*/ 16 w 51"/>
                <a:gd name="T1" fmla="*/ 6 h 54"/>
                <a:gd name="T2" fmla="*/ 31 w 51"/>
                <a:gd name="T3" fmla="*/ 52 h 54"/>
                <a:gd name="T4" fmla="*/ 51 w 51"/>
                <a:gd name="T5" fmla="*/ 40 h 54"/>
                <a:gd name="T6" fmla="*/ 16 w 51"/>
                <a:gd name="T7" fmla="*/ 6 h 54"/>
              </a:gdLst>
              <a:ahLst/>
              <a:cxnLst>
                <a:cxn ang="0">
                  <a:pos x="T0" y="T1"/>
                </a:cxn>
                <a:cxn ang="0">
                  <a:pos x="T2" y="T3"/>
                </a:cxn>
                <a:cxn ang="0">
                  <a:pos x="T4" y="T5"/>
                </a:cxn>
                <a:cxn ang="0">
                  <a:pos x="T6" y="T7"/>
                </a:cxn>
              </a:cxnLst>
              <a:rect l="0" t="0" r="r" b="b"/>
              <a:pathLst>
                <a:path w="51" h="54">
                  <a:moveTo>
                    <a:pt x="16" y="6"/>
                  </a:moveTo>
                  <a:cubicBezTo>
                    <a:pt x="0" y="12"/>
                    <a:pt x="13" y="36"/>
                    <a:pt x="31" y="52"/>
                  </a:cubicBezTo>
                  <a:cubicBezTo>
                    <a:pt x="31" y="52"/>
                    <a:pt x="42" y="54"/>
                    <a:pt x="51" y="40"/>
                  </a:cubicBezTo>
                  <a:cubicBezTo>
                    <a:pt x="51" y="40"/>
                    <a:pt x="34" y="0"/>
                    <a:pt x="1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78" name="Freeform 480">
              <a:extLst>
                <a:ext uri="{FF2B5EF4-FFF2-40B4-BE49-F238E27FC236}">
                  <a16:creationId xmlns:a16="http://schemas.microsoft.com/office/drawing/2014/main" id="{15D0AB69-2640-4857-A3C6-C2B04912199E}"/>
                </a:ext>
              </a:extLst>
            </p:cNvPr>
            <p:cNvSpPr>
              <a:spLocks/>
            </p:cNvSpPr>
            <p:nvPr/>
          </p:nvSpPr>
          <p:spPr bwMode="auto">
            <a:xfrm>
              <a:off x="7094962" y="3767276"/>
              <a:ext cx="548853" cy="726175"/>
            </a:xfrm>
            <a:custGeom>
              <a:avLst/>
              <a:gdLst>
                <a:gd name="T0" fmla="*/ 24 w 63"/>
                <a:gd name="T1" fmla="*/ 21 h 85"/>
                <a:gd name="T2" fmla="*/ 28 w 63"/>
                <a:gd name="T3" fmla="*/ 35 h 85"/>
                <a:gd name="T4" fmla="*/ 32 w 63"/>
                <a:gd name="T5" fmla="*/ 50 h 85"/>
                <a:gd name="T6" fmla="*/ 29 w 63"/>
                <a:gd name="T7" fmla="*/ 75 h 85"/>
                <a:gd name="T8" fmla="*/ 60 w 63"/>
                <a:gd name="T9" fmla="*/ 62 h 85"/>
                <a:gd name="T10" fmla="*/ 53 w 63"/>
                <a:gd name="T11" fmla="*/ 42 h 85"/>
                <a:gd name="T12" fmla="*/ 44 w 63"/>
                <a:gd name="T13" fmla="*/ 24 h 85"/>
                <a:gd name="T14" fmla="*/ 30 w 63"/>
                <a:gd name="T15" fmla="*/ 5 h 85"/>
                <a:gd name="T16" fmla="*/ 0 w 63"/>
                <a:gd name="T17" fmla="*/ 11 h 85"/>
                <a:gd name="T18" fmla="*/ 24 w 63"/>
                <a:gd name="T19" fmla="*/ 2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5">
                  <a:moveTo>
                    <a:pt x="24" y="21"/>
                  </a:moveTo>
                  <a:cubicBezTo>
                    <a:pt x="28" y="24"/>
                    <a:pt x="28" y="28"/>
                    <a:pt x="28" y="35"/>
                  </a:cubicBezTo>
                  <a:cubicBezTo>
                    <a:pt x="28" y="43"/>
                    <a:pt x="31" y="43"/>
                    <a:pt x="32" y="50"/>
                  </a:cubicBezTo>
                  <a:cubicBezTo>
                    <a:pt x="34" y="57"/>
                    <a:pt x="20" y="66"/>
                    <a:pt x="29" y="75"/>
                  </a:cubicBezTo>
                  <a:cubicBezTo>
                    <a:pt x="39" y="85"/>
                    <a:pt x="63" y="76"/>
                    <a:pt x="60" y="62"/>
                  </a:cubicBezTo>
                  <a:cubicBezTo>
                    <a:pt x="58" y="52"/>
                    <a:pt x="49" y="52"/>
                    <a:pt x="53" y="42"/>
                  </a:cubicBezTo>
                  <a:cubicBezTo>
                    <a:pt x="57" y="29"/>
                    <a:pt x="49" y="29"/>
                    <a:pt x="44" y="24"/>
                  </a:cubicBezTo>
                  <a:cubicBezTo>
                    <a:pt x="42" y="21"/>
                    <a:pt x="38" y="9"/>
                    <a:pt x="30" y="5"/>
                  </a:cubicBezTo>
                  <a:cubicBezTo>
                    <a:pt x="22" y="0"/>
                    <a:pt x="9" y="1"/>
                    <a:pt x="0" y="11"/>
                  </a:cubicBezTo>
                  <a:lnTo>
                    <a:pt x="24" y="21"/>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179" name="Group 178">
            <a:extLst>
              <a:ext uri="{FF2B5EF4-FFF2-40B4-BE49-F238E27FC236}">
                <a16:creationId xmlns:a16="http://schemas.microsoft.com/office/drawing/2014/main" id="{D3AB3919-F809-434D-B0DE-9CB5B3108AAF}"/>
              </a:ext>
            </a:extLst>
          </p:cNvPr>
          <p:cNvGrpSpPr/>
          <p:nvPr/>
        </p:nvGrpSpPr>
        <p:grpSpPr>
          <a:xfrm>
            <a:off x="8467219" y="3769928"/>
            <a:ext cx="1237031" cy="1211699"/>
            <a:chOff x="9564798" y="5798033"/>
            <a:chExt cx="2474062" cy="2423397"/>
          </a:xfrm>
        </p:grpSpPr>
        <p:sp>
          <p:nvSpPr>
            <p:cNvPr id="180" name="Freeform 487">
              <a:extLst>
                <a:ext uri="{FF2B5EF4-FFF2-40B4-BE49-F238E27FC236}">
                  <a16:creationId xmlns:a16="http://schemas.microsoft.com/office/drawing/2014/main" id="{900E3971-9FDA-4E13-BA6C-708AE4253C38}"/>
                </a:ext>
              </a:extLst>
            </p:cNvPr>
            <p:cNvSpPr>
              <a:spLocks/>
            </p:cNvSpPr>
            <p:nvPr/>
          </p:nvSpPr>
          <p:spPr bwMode="auto">
            <a:xfrm>
              <a:off x="9564798" y="7436148"/>
              <a:ext cx="2001202" cy="785282"/>
            </a:xfrm>
            <a:custGeom>
              <a:avLst/>
              <a:gdLst>
                <a:gd name="T0" fmla="*/ 100 w 231"/>
                <a:gd name="T1" fmla="*/ 47 h 92"/>
                <a:gd name="T2" fmla="*/ 177 w 231"/>
                <a:gd name="T3" fmla="*/ 78 h 92"/>
                <a:gd name="T4" fmla="*/ 220 w 231"/>
                <a:gd name="T5" fmla="*/ 86 h 92"/>
                <a:gd name="T6" fmla="*/ 175 w 231"/>
                <a:gd name="T7" fmla="*/ 86 h 92"/>
                <a:gd name="T8" fmla="*/ 28 w 231"/>
                <a:gd name="T9" fmla="*/ 7 h 92"/>
                <a:gd name="T10" fmla="*/ 100 w 231"/>
                <a:gd name="T11" fmla="*/ 47 h 92"/>
              </a:gdLst>
              <a:ahLst/>
              <a:cxnLst>
                <a:cxn ang="0">
                  <a:pos x="T0" y="T1"/>
                </a:cxn>
                <a:cxn ang="0">
                  <a:pos x="T2" y="T3"/>
                </a:cxn>
                <a:cxn ang="0">
                  <a:pos x="T4" y="T5"/>
                </a:cxn>
                <a:cxn ang="0">
                  <a:pos x="T6" y="T7"/>
                </a:cxn>
                <a:cxn ang="0">
                  <a:pos x="T8" y="T9"/>
                </a:cxn>
                <a:cxn ang="0">
                  <a:pos x="T10" y="T11"/>
                </a:cxn>
              </a:cxnLst>
              <a:rect l="0" t="0" r="r" b="b"/>
              <a:pathLst>
                <a:path w="231" h="92">
                  <a:moveTo>
                    <a:pt x="100" y="47"/>
                  </a:moveTo>
                  <a:cubicBezTo>
                    <a:pt x="107" y="54"/>
                    <a:pt x="153" y="90"/>
                    <a:pt x="177" y="78"/>
                  </a:cubicBezTo>
                  <a:cubicBezTo>
                    <a:pt x="201" y="65"/>
                    <a:pt x="231" y="86"/>
                    <a:pt x="220" y="86"/>
                  </a:cubicBezTo>
                  <a:cubicBezTo>
                    <a:pt x="209" y="86"/>
                    <a:pt x="175" y="86"/>
                    <a:pt x="175" y="86"/>
                  </a:cubicBezTo>
                  <a:cubicBezTo>
                    <a:pt x="4" y="92"/>
                    <a:pt x="0" y="14"/>
                    <a:pt x="28" y="7"/>
                  </a:cubicBezTo>
                  <a:cubicBezTo>
                    <a:pt x="28" y="7"/>
                    <a:pt x="49" y="0"/>
                    <a:pt x="100" y="47"/>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nvGrpSpPr>
            <p:cNvPr id="181" name="Group 180">
              <a:extLst>
                <a:ext uri="{FF2B5EF4-FFF2-40B4-BE49-F238E27FC236}">
                  <a16:creationId xmlns:a16="http://schemas.microsoft.com/office/drawing/2014/main" id="{42B998EB-0CA2-4902-9293-14078CD17942}"/>
                </a:ext>
              </a:extLst>
            </p:cNvPr>
            <p:cNvGrpSpPr/>
            <p:nvPr/>
          </p:nvGrpSpPr>
          <p:grpSpPr>
            <a:xfrm>
              <a:off x="9754787" y="5798033"/>
              <a:ext cx="2284073" cy="2423397"/>
              <a:chOff x="9754787" y="5798033"/>
              <a:chExt cx="2284073" cy="2423397"/>
            </a:xfrm>
          </p:grpSpPr>
          <p:sp>
            <p:nvSpPr>
              <p:cNvPr id="182" name="Freeform 427">
                <a:extLst>
                  <a:ext uri="{FF2B5EF4-FFF2-40B4-BE49-F238E27FC236}">
                    <a16:creationId xmlns:a16="http://schemas.microsoft.com/office/drawing/2014/main" id="{1599F428-AA5A-4727-86F7-C8701E2B3C3C}"/>
                  </a:ext>
                </a:extLst>
              </p:cNvPr>
              <p:cNvSpPr>
                <a:spLocks/>
              </p:cNvSpPr>
              <p:nvPr/>
            </p:nvSpPr>
            <p:spPr bwMode="auto">
              <a:xfrm>
                <a:off x="10206534" y="6308887"/>
                <a:ext cx="8444" cy="8444"/>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1" y="1"/>
                      <a:pt x="1" y="1"/>
                      <a:pt x="1" y="0"/>
                    </a:cubicBezTo>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3" name="Freeform 482">
                <a:extLst>
                  <a:ext uri="{FF2B5EF4-FFF2-40B4-BE49-F238E27FC236}">
                    <a16:creationId xmlns:a16="http://schemas.microsoft.com/office/drawing/2014/main" id="{B715071F-E84A-4CBB-B710-704222D4707E}"/>
                  </a:ext>
                </a:extLst>
              </p:cNvPr>
              <p:cNvSpPr>
                <a:spLocks/>
              </p:cNvSpPr>
              <p:nvPr/>
            </p:nvSpPr>
            <p:spPr bwMode="auto">
              <a:xfrm>
                <a:off x="10008104" y="7018174"/>
                <a:ext cx="498189" cy="578408"/>
              </a:xfrm>
              <a:custGeom>
                <a:avLst/>
                <a:gdLst>
                  <a:gd name="T0" fmla="*/ 28 w 58"/>
                  <a:gd name="T1" fmla="*/ 3 h 68"/>
                  <a:gd name="T2" fmla="*/ 34 w 58"/>
                  <a:gd name="T3" fmla="*/ 40 h 68"/>
                  <a:gd name="T4" fmla="*/ 19 w 58"/>
                  <a:gd name="T5" fmla="*/ 53 h 68"/>
                  <a:gd name="T6" fmla="*/ 7 w 58"/>
                  <a:gd name="T7" fmla="*/ 57 h 68"/>
                  <a:gd name="T8" fmla="*/ 19 w 58"/>
                  <a:gd name="T9" fmla="*/ 68 h 68"/>
                  <a:gd name="T10" fmla="*/ 55 w 58"/>
                  <a:gd name="T11" fmla="*/ 38 h 68"/>
                  <a:gd name="T12" fmla="*/ 49 w 58"/>
                  <a:gd name="T13" fmla="*/ 0 h 68"/>
                  <a:gd name="T14" fmla="*/ 28 w 58"/>
                  <a:gd name="T15" fmla="*/ 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8">
                    <a:moveTo>
                      <a:pt x="28" y="3"/>
                    </a:moveTo>
                    <a:cubicBezTo>
                      <a:pt x="28" y="3"/>
                      <a:pt x="35" y="33"/>
                      <a:pt x="34" y="40"/>
                    </a:cubicBezTo>
                    <a:cubicBezTo>
                      <a:pt x="32" y="46"/>
                      <a:pt x="19" y="53"/>
                      <a:pt x="19" y="53"/>
                    </a:cubicBezTo>
                    <a:cubicBezTo>
                      <a:pt x="19" y="53"/>
                      <a:pt x="11" y="53"/>
                      <a:pt x="7" y="57"/>
                    </a:cubicBezTo>
                    <a:cubicBezTo>
                      <a:pt x="0" y="64"/>
                      <a:pt x="19" y="68"/>
                      <a:pt x="19" y="68"/>
                    </a:cubicBezTo>
                    <a:cubicBezTo>
                      <a:pt x="19" y="68"/>
                      <a:pt x="52" y="53"/>
                      <a:pt x="55" y="38"/>
                    </a:cubicBezTo>
                    <a:cubicBezTo>
                      <a:pt x="58" y="22"/>
                      <a:pt x="49" y="0"/>
                      <a:pt x="49" y="0"/>
                    </a:cubicBezTo>
                    <a:lnTo>
                      <a:pt x="28" y="3"/>
                    </a:ln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4" name="Freeform 483">
                <a:extLst>
                  <a:ext uri="{FF2B5EF4-FFF2-40B4-BE49-F238E27FC236}">
                    <a16:creationId xmlns:a16="http://schemas.microsoft.com/office/drawing/2014/main" id="{725EF69F-84A1-4F62-955E-BA9A76AE70DA}"/>
                  </a:ext>
                </a:extLst>
              </p:cNvPr>
              <p:cNvSpPr>
                <a:spLocks/>
              </p:cNvSpPr>
              <p:nvPr/>
            </p:nvSpPr>
            <p:spPr bwMode="auto">
              <a:xfrm>
                <a:off x="10189646" y="6490432"/>
                <a:ext cx="536188" cy="553076"/>
              </a:xfrm>
              <a:custGeom>
                <a:avLst/>
                <a:gdLst>
                  <a:gd name="T0" fmla="*/ 62 w 62"/>
                  <a:gd name="T1" fmla="*/ 0 h 65"/>
                  <a:gd name="T2" fmla="*/ 7 w 62"/>
                  <a:gd name="T3" fmla="*/ 65 h 65"/>
                  <a:gd name="T4" fmla="*/ 32 w 62"/>
                  <a:gd name="T5" fmla="*/ 65 h 65"/>
                  <a:gd name="T6" fmla="*/ 62 w 62"/>
                  <a:gd name="T7" fmla="*/ 0 h 65"/>
                </a:gdLst>
                <a:ahLst/>
                <a:cxnLst>
                  <a:cxn ang="0">
                    <a:pos x="T0" y="T1"/>
                  </a:cxn>
                  <a:cxn ang="0">
                    <a:pos x="T2" y="T3"/>
                  </a:cxn>
                  <a:cxn ang="0">
                    <a:pos x="T4" y="T5"/>
                  </a:cxn>
                  <a:cxn ang="0">
                    <a:pos x="T6" y="T7"/>
                  </a:cxn>
                </a:cxnLst>
                <a:rect l="0" t="0" r="r" b="b"/>
                <a:pathLst>
                  <a:path w="62" h="65">
                    <a:moveTo>
                      <a:pt x="62" y="0"/>
                    </a:moveTo>
                    <a:cubicBezTo>
                      <a:pt x="31" y="4"/>
                      <a:pt x="0" y="28"/>
                      <a:pt x="7" y="65"/>
                    </a:cubicBezTo>
                    <a:cubicBezTo>
                      <a:pt x="32" y="65"/>
                      <a:pt x="32" y="65"/>
                      <a:pt x="32" y="65"/>
                    </a:cubicBezTo>
                    <a:lnTo>
                      <a:pt x="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5" name="Freeform 484">
                <a:extLst>
                  <a:ext uri="{FF2B5EF4-FFF2-40B4-BE49-F238E27FC236}">
                    <a16:creationId xmlns:a16="http://schemas.microsoft.com/office/drawing/2014/main" id="{021DA74D-7684-4E05-9B89-DE21F92BDA4B}"/>
                  </a:ext>
                </a:extLst>
              </p:cNvPr>
              <p:cNvSpPr>
                <a:spLocks/>
              </p:cNvSpPr>
              <p:nvPr/>
            </p:nvSpPr>
            <p:spPr bwMode="auto">
              <a:xfrm>
                <a:off x="11080478" y="7018174"/>
                <a:ext cx="510857" cy="578408"/>
              </a:xfrm>
              <a:custGeom>
                <a:avLst/>
                <a:gdLst>
                  <a:gd name="T0" fmla="*/ 30 w 59"/>
                  <a:gd name="T1" fmla="*/ 3 h 68"/>
                  <a:gd name="T2" fmla="*/ 25 w 59"/>
                  <a:gd name="T3" fmla="*/ 40 h 68"/>
                  <a:gd name="T4" fmla="*/ 40 w 59"/>
                  <a:gd name="T5" fmla="*/ 53 h 68"/>
                  <a:gd name="T6" fmla="*/ 52 w 59"/>
                  <a:gd name="T7" fmla="*/ 57 h 68"/>
                  <a:gd name="T8" fmla="*/ 39 w 59"/>
                  <a:gd name="T9" fmla="*/ 68 h 68"/>
                  <a:gd name="T10" fmla="*/ 3 w 59"/>
                  <a:gd name="T11" fmla="*/ 38 h 68"/>
                  <a:gd name="T12" fmla="*/ 9 w 59"/>
                  <a:gd name="T13" fmla="*/ 0 h 68"/>
                  <a:gd name="T14" fmla="*/ 30 w 59"/>
                  <a:gd name="T15" fmla="*/ 3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8">
                    <a:moveTo>
                      <a:pt x="30" y="3"/>
                    </a:moveTo>
                    <a:cubicBezTo>
                      <a:pt x="30" y="3"/>
                      <a:pt x="23" y="33"/>
                      <a:pt x="25" y="40"/>
                    </a:cubicBezTo>
                    <a:cubicBezTo>
                      <a:pt x="26" y="46"/>
                      <a:pt x="40" y="53"/>
                      <a:pt x="40" y="53"/>
                    </a:cubicBezTo>
                    <a:cubicBezTo>
                      <a:pt x="40" y="53"/>
                      <a:pt x="47" y="53"/>
                      <a:pt x="52" y="57"/>
                    </a:cubicBezTo>
                    <a:cubicBezTo>
                      <a:pt x="59" y="64"/>
                      <a:pt x="39" y="68"/>
                      <a:pt x="39" y="68"/>
                    </a:cubicBezTo>
                    <a:cubicBezTo>
                      <a:pt x="39" y="68"/>
                      <a:pt x="6" y="53"/>
                      <a:pt x="3" y="38"/>
                    </a:cubicBezTo>
                    <a:cubicBezTo>
                      <a:pt x="0" y="22"/>
                      <a:pt x="9" y="0"/>
                      <a:pt x="9" y="0"/>
                    </a:cubicBezTo>
                    <a:lnTo>
                      <a:pt x="30" y="3"/>
                    </a:ln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6" name="Freeform 485">
                <a:extLst>
                  <a:ext uri="{FF2B5EF4-FFF2-40B4-BE49-F238E27FC236}">
                    <a16:creationId xmlns:a16="http://schemas.microsoft.com/office/drawing/2014/main" id="{45F55A34-D84D-419D-BB0E-FC1A07473DFE}"/>
                  </a:ext>
                </a:extLst>
              </p:cNvPr>
              <p:cNvSpPr>
                <a:spLocks/>
              </p:cNvSpPr>
              <p:nvPr/>
            </p:nvSpPr>
            <p:spPr bwMode="auto">
              <a:xfrm>
                <a:off x="10865157" y="6490432"/>
                <a:ext cx="544632" cy="553076"/>
              </a:xfrm>
              <a:custGeom>
                <a:avLst/>
                <a:gdLst>
                  <a:gd name="T0" fmla="*/ 0 w 63"/>
                  <a:gd name="T1" fmla="*/ 0 h 65"/>
                  <a:gd name="T2" fmla="*/ 55 w 63"/>
                  <a:gd name="T3" fmla="*/ 65 h 65"/>
                  <a:gd name="T4" fmla="*/ 30 w 63"/>
                  <a:gd name="T5" fmla="*/ 65 h 65"/>
                  <a:gd name="T6" fmla="*/ 0 w 63"/>
                  <a:gd name="T7" fmla="*/ 0 h 65"/>
                </a:gdLst>
                <a:ahLst/>
                <a:cxnLst>
                  <a:cxn ang="0">
                    <a:pos x="T0" y="T1"/>
                  </a:cxn>
                  <a:cxn ang="0">
                    <a:pos x="T2" y="T3"/>
                  </a:cxn>
                  <a:cxn ang="0">
                    <a:pos x="T4" y="T5"/>
                  </a:cxn>
                  <a:cxn ang="0">
                    <a:pos x="T6" y="T7"/>
                  </a:cxn>
                </a:cxnLst>
                <a:rect l="0" t="0" r="r" b="b"/>
                <a:pathLst>
                  <a:path w="63" h="65">
                    <a:moveTo>
                      <a:pt x="0" y="0"/>
                    </a:moveTo>
                    <a:cubicBezTo>
                      <a:pt x="31" y="4"/>
                      <a:pt x="63" y="28"/>
                      <a:pt x="55" y="65"/>
                    </a:cubicBezTo>
                    <a:cubicBezTo>
                      <a:pt x="30" y="65"/>
                      <a:pt x="30" y="65"/>
                      <a:pt x="30" y="65"/>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7" name="Freeform 486">
                <a:extLst>
                  <a:ext uri="{FF2B5EF4-FFF2-40B4-BE49-F238E27FC236}">
                    <a16:creationId xmlns:a16="http://schemas.microsoft.com/office/drawing/2014/main" id="{22983232-B943-4848-A9F3-2F885B21D0A2}"/>
                  </a:ext>
                </a:extLst>
              </p:cNvPr>
              <p:cNvSpPr>
                <a:spLocks/>
              </p:cNvSpPr>
              <p:nvPr/>
            </p:nvSpPr>
            <p:spPr bwMode="auto">
              <a:xfrm>
                <a:off x="9754787" y="7469923"/>
                <a:ext cx="2094084" cy="700843"/>
              </a:xfrm>
              <a:custGeom>
                <a:avLst/>
                <a:gdLst>
                  <a:gd name="T0" fmla="*/ 152 w 242"/>
                  <a:gd name="T1" fmla="*/ 32 h 82"/>
                  <a:gd name="T2" fmla="*/ 186 w 242"/>
                  <a:gd name="T3" fmla="*/ 18 h 82"/>
                  <a:gd name="T4" fmla="*/ 235 w 242"/>
                  <a:gd name="T5" fmla="*/ 3 h 82"/>
                  <a:gd name="T6" fmla="*/ 121 w 242"/>
                  <a:gd name="T7" fmla="*/ 82 h 82"/>
                  <a:gd name="T8" fmla="*/ 6 w 242"/>
                  <a:gd name="T9" fmla="*/ 3 h 82"/>
                  <a:gd name="T10" fmla="*/ 55 w 242"/>
                  <a:gd name="T11" fmla="*/ 18 h 82"/>
                  <a:gd name="T12" fmla="*/ 89 w 242"/>
                  <a:gd name="T13" fmla="*/ 32 h 82"/>
                  <a:gd name="T14" fmla="*/ 152 w 242"/>
                  <a:gd name="T15" fmla="*/ 3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82">
                    <a:moveTo>
                      <a:pt x="152" y="32"/>
                    </a:moveTo>
                    <a:cubicBezTo>
                      <a:pt x="155" y="36"/>
                      <a:pt x="169" y="27"/>
                      <a:pt x="186" y="18"/>
                    </a:cubicBezTo>
                    <a:cubicBezTo>
                      <a:pt x="203" y="9"/>
                      <a:pt x="221" y="0"/>
                      <a:pt x="235" y="3"/>
                    </a:cubicBezTo>
                    <a:cubicBezTo>
                      <a:pt x="235" y="3"/>
                      <a:pt x="242" y="82"/>
                      <a:pt x="121" y="82"/>
                    </a:cubicBezTo>
                    <a:cubicBezTo>
                      <a:pt x="0" y="82"/>
                      <a:pt x="6" y="3"/>
                      <a:pt x="6" y="3"/>
                    </a:cubicBezTo>
                    <a:cubicBezTo>
                      <a:pt x="20" y="0"/>
                      <a:pt x="39" y="9"/>
                      <a:pt x="55" y="18"/>
                    </a:cubicBezTo>
                    <a:cubicBezTo>
                      <a:pt x="72" y="27"/>
                      <a:pt x="86" y="36"/>
                      <a:pt x="89" y="32"/>
                    </a:cubicBezTo>
                    <a:cubicBezTo>
                      <a:pt x="152" y="32"/>
                      <a:pt x="152" y="32"/>
                      <a:pt x="152" y="32"/>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8" name="Freeform 488">
                <a:extLst>
                  <a:ext uri="{FF2B5EF4-FFF2-40B4-BE49-F238E27FC236}">
                    <a16:creationId xmlns:a16="http://schemas.microsoft.com/office/drawing/2014/main" id="{BD1A34ED-A1E1-4CFF-A1D9-9E5AB3ACFF85}"/>
                  </a:ext>
                </a:extLst>
              </p:cNvPr>
              <p:cNvSpPr>
                <a:spLocks/>
              </p:cNvSpPr>
              <p:nvPr/>
            </p:nvSpPr>
            <p:spPr bwMode="auto">
              <a:xfrm>
                <a:off x="10734278" y="8039884"/>
                <a:ext cx="130882" cy="63331"/>
              </a:xfrm>
              <a:custGeom>
                <a:avLst/>
                <a:gdLst>
                  <a:gd name="T0" fmla="*/ 0 w 15"/>
                  <a:gd name="T1" fmla="*/ 0 h 7"/>
                  <a:gd name="T2" fmla="*/ 0 w 15"/>
                  <a:gd name="T3" fmla="*/ 0 h 7"/>
                  <a:gd name="T4" fmla="*/ 15 w 15"/>
                  <a:gd name="T5" fmla="*/ 7 h 7"/>
                  <a:gd name="T6" fmla="*/ 15 w 15"/>
                  <a:gd name="T7" fmla="*/ 7 h 7"/>
                  <a:gd name="T8" fmla="*/ 0 w 15"/>
                  <a:gd name="T9" fmla="*/ 0 h 7"/>
                </a:gdLst>
                <a:ahLst/>
                <a:cxnLst>
                  <a:cxn ang="0">
                    <a:pos x="T0" y="T1"/>
                  </a:cxn>
                  <a:cxn ang="0">
                    <a:pos x="T2" y="T3"/>
                  </a:cxn>
                  <a:cxn ang="0">
                    <a:pos x="T4" y="T5"/>
                  </a:cxn>
                  <a:cxn ang="0">
                    <a:pos x="T6" y="T7"/>
                  </a:cxn>
                  <a:cxn ang="0">
                    <a:pos x="T8" y="T9"/>
                  </a:cxn>
                </a:cxnLst>
                <a:rect l="0" t="0" r="r" b="b"/>
                <a:pathLst>
                  <a:path w="15" h="7">
                    <a:moveTo>
                      <a:pt x="0" y="0"/>
                    </a:moveTo>
                    <a:cubicBezTo>
                      <a:pt x="0" y="0"/>
                      <a:pt x="0" y="0"/>
                      <a:pt x="0" y="0"/>
                    </a:cubicBezTo>
                    <a:cubicBezTo>
                      <a:pt x="5" y="3"/>
                      <a:pt x="10" y="5"/>
                      <a:pt x="15" y="7"/>
                    </a:cubicBezTo>
                    <a:cubicBezTo>
                      <a:pt x="15" y="7"/>
                      <a:pt x="15" y="7"/>
                      <a:pt x="15" y="7"/>
                    </a:cubicBezTo>
                    <a:cubicBezTo>
                      <a:pt x="9" y="5"/>
                      <a:pt x="6" y="3"/>
                      <a:pt x="0" y="0"/>
                    </a:cubicBezTo>
                  </a:path>
                </a:pathLst>
              </a:custGeom>
              <a:solidFill>
                <a:srgbClr val="0800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89" name="Freeform 489">
                <a:extLst>
                  <a:ext uri="{FF2B5EF4-FFF2-40B4-BE49-F238E27FC236}">
                    <a16:creationId xmlns:a16="http://schemas.microsoft.com/office/drawing/2014/main" id="{4EF061CE-1468-4D44-83E2-B20E6FCE6502}"/>
                  </a:ext>
                </a:extLst>
              </p:cNvPr>
              <p:cNvSpPr>
                <a:spLocks/>
              </p:cNvSpPr>
              <p:nvPr/>
            </p:nvSpPr>
            <p:spPr bwMode="auto">
              <a:xfrm>
                <a:off x="10396523" y="8039884"/>
                <a:ext cx="468637" cy="113994"/>
              </a:xfrm>
              <a:custGeom>
                <a:avLst/>
                <a:gdLst>
                  <a:gd name="T0" fmla="*/ 39 w 54"/>
                  <a:gd name="T1" fmla="*/ 0 h 13"/>
                  <a:gd name="T2" fmla="*/ 15 w 54"/>
                  <a:gd name="T3" fmla="*/ 4 h 13"/>
                  <a:gd name="T4" fmla="*/ 0 w 54"/>
                  <a:gd name="T5" fmla="*/ 3 h 13"/>
                  <a:gd name="T6" fmla="*/ 34 w 54"/>
                  <a:gd name="T7" fmla="*/ 13 h 13"/>
                  <a:gd name="T8" fmla="*/ 54 w 54"/>
                  <a:gd name="T9" fmla="*/ 7 h 13"/>
                  <a:gd name="T10" fmla="*/ 39 w 54"/>
                  <a:gd name="T11" fmla="*/ 0 h 13"/>
                </a:gdLst>
                <a:ahLst/>
                <a:cxnLst>
                  <a:cxn ang="0">
                    <a:pos x="T0" y="T1"/>
                  </a:cxn>
                  <a:cxn ang="0">
                    <a:pos x="T2" y="T3"/>
                  </a:cxn>
                  <a:cxn ang="0">
                    <a:pos x="T4" y="T5"/>
                  </a:cxn>
                  <a:cxn ang="0">
                    <a:pos x="T6" y="T7"/>
                  </a:cxn>
                  <a:cxn ang="0">
                    <a:pos x="T8" y="T9"/>
                  </a:cxn>
                  <a:cxn ang="0">
                    <a:pos x="T10" y="T11"/>
                  </a:cxn>
                </a:cxnLst>
                <a:rect l="0" t="0" r="r" b="b"/>
                <a:pathLst>
                  <a:path w="54" h="13">
                    <a:moveTo>
                      <a:pt x="39" y="0"/>
                    </a:moveTo>
                    <a:cubicBezTo>
                      <a:pt x="32" y="3"/>
                      <a:pt x="23" y="4"/>
                      <a:pt x="15" y="4"/>
                    </a:cubicBezTo>
                    <a:cubicBezTo>
                      <a:pt x="10" y="4"/>
                      <a:pt x="4" y="3"/>
                      <a:pt x="0" y="3"/>
                    </a:cubicBezTo>
                    <a:cubicBezTo>
                      <a:pt x="0" y="3"/>
                      <a:pt x="5" y="13"/>
                      <a:pt x="34" y="13"/>
                    </a:cubicBezTo>
                    <a:cubicBezTo>
                      <a:pt x="40" y="13"/>
                      <a:pt x="47" y="10"/>
                      <a:pt x="54" y="7"/>
                    </a:cubicBezTo>
                    <a:cubicBezTo>
                      <a:pt x="49" y="5"/>
                      <a:pt x="44" y="3"/>
                      <a:pt x="39" y="0"/>
                    </a:cubicBezTo>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0" name="Freeform 490">
                <a:extLst>
                  <a:ext uri="{FF2B5EF4-FFF2-40B4-BE49-F238E27FC236}">
                    <a16:creationId xmlns:a16="http://schemas.microsoft.com/office/drawing/2014/main" id="{95DACBD4-52EA-4FB3-B05A-6E47A65BC925}"/>
                  </a:ext>
                </a:extLst>
              </p:cNvPr>
              <p:cNvSpPr>
                <a:spLocks/>
              </p:cNvSpPr>
              <p:nvPr/>
            </p:nvSpPr>
            <p:spPr bwMode="auto">
              <a:xfrm>
                <a:off x="10041879" y="7436148"/>
                <a:ext cx="1996981" cy="785282"/>
              </a:xfrm>
              <a:custGeom>
                <a:avLst/>
                <a:gdLst>
                  <a:gd name="T0" fmla="*/ 131 w 231"/>
                  <a:gd name="T1" fmla="*/ 47 h 92"/>
                  <a:gd name="T2" fmla="*/ 54 w 231"/>
                  <a:gd name="T3" fmla="*/ 78 h 92"/>
                  <a:gd name="T4" fmla="*/ 11 w 231"/>
                  <a:gd name="T5" fmla="*/ 86 h 92"/>
                  <a:gd name="T6" fmla="*/ 56 w 231"/>
                  <a:gd name="T7" fmla="*/ 86 h 92"/>
                  <a:gd name="T8" fmla="*/ 202 w 231"/>
                  <a:gd name="T9" fmla="*/ 7 h 92"/>
                  <a:gd name="T10" fmla="*/ 131 w 231"/>
                  <a:gd name="T11" fmla="*/ 47 h 92"/>
                </a:gdLst>
                <a:ahLst/>
                <a:cxnLst>
                  <a:cxn ang="0">
                    <a:pos x="T0" y="T1"/>
                  </a:cxn>
                  <a:cxn ang="0">
                    <a:pos x="T2" y="T3"/>
                  </a:cxn>
                  <a:cxn ang="0">
                    <a:pos x="T4" y="T5"/>
                  </a:cxn>
                  <a:cxn ang="0">
                    <a:pos x="T6" y="T7"/>
                  </a:cxn>
                  <a:cxn ang="0">
                    <a:pos x="T8" y="T9"/>
                  </a:cxn>
                  <a:cxn ang="0">
                    <a:pos x="T10" y="T11"/>
                  </a:cxn>
                </a:cxnLst>
                <a:rect l="0" t="0" r="r" b="b"/>
                <a:pathLst>
                  <a:path w="231" h="92">
                    <a:moveTo>
                      <a:pt x="131" y="47"/>
                    </a:moveTo>
                    <a:cubicBezTo>
                      <a:pt x="123" y="54"/>
                      <a:pt x="78" y="90"/>
                      <a:pt x="54" y="78"/>
                    </a:cubicBezTo>
                    <a:cubicBezTo>
                      <a:pt x="29" y="65"/>
                      <a:pt x="0" y="86"/>
                      <a:pt x="11" y="86"/>
                    </a:cubicBezTo>
                    <a:cubicBezTo>
                      <a:pt x="22" y="86"/>
                      <a:pt x="56" y="86"/>
                      <a:pt x="56" y="86"/>
                    </a:cubicBezTo>
                    <a:cubicBezTo>
                      <a:pt x="227" y="92"/>
                      <a:pt x="231" y="14"/>
                      <a:pt x="202" y="7"/>
                    </a:cubicBezTo>
                    <a:cubicBezTo>
                      <a:pt x="202" y="7"/>
                      <a:pt x="182" y="0"/>
                      <a:pt x="131" y="47"/>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1" name="Freeform 491">
                <a:extLst>
                  <a:ext uri="{FF2B5EF4-FFF2-40B4-BE49-F238E27FC236}">
                    <a16:creationId xmlns:a16="http://schemas.microsoft.com/office/drawing/2014/main" id="{924D6ECA-D164-4C6F-A1D3-45598BA1E0F4}"/>
                  </a:ext>
                </a:extLst>
              </p:cNvPr>
              <p:cNvSpPr>
                <a:spLocks/>
              </p:cNvSpPr>
              <p:nvPr/>
            </p:nvSpPr>
            <p:spPr bwMode="auto">
              <a:xfrm>
                <a:off x="10324748" y="6481988"/>
                <a:ext cx="954159" cy="1338358"/>
              </a:xfrm>
              <a:custGeom>
                <a:avLst/>
                <a:gdLst>
                  <a:gd name="T0" fmla="*/ 55 w 110"/>
                  <a:gd name="T1" fmla="*/ 157 h 157"/>
                  <a:gd name="T2" fmla="*/ 86 w 110"/>
                  <a:gd name="T3" fmla="*/ 148 h 157"/>
                  <a:gd name="T4" fmla="*/ 97 w 110"/>
                  <a:gd name="T5" fmla="*/ 76 h 157"/>
                  <a:gd name="T6" fmla="*/ 55 w 110"/>
                  <a:gd name="T7" fmla="*/ 0 h 157"/>
                  <a:gd name="T8" fmla="*/ 13 w 110"/>
                  <a:gd name="T9" fmla="*/ 76 h 157"/>
                  <a:gd name="T10" fmla="*/ 23 w 110"/>
                  <a:gd name="T11" fmla="*/ 148 h 157"/>
                  <a:gd name="T12" fmla="*/ 55 w 110"/>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10" h="157">
                    <a:moveTo>
                      <a:pt x="55" y="157"/>
                    </a:moveTo>
                    <a:cubicBezTo>
                      <a:pt x="81" y="157"/>
                      <a:pt x="86" y="148"/>
                      <a:pt x="86" y="148"/>
                    </a:cubicBezTo>
                    <a:cubicBezTo>
                      <a:pt x="86" y="148"/>
                      <a:pt x="84" y="127"/>
                      <a:pt x="97" y="76"/>
                    </a:cubicBezTo>
                    <a:cubicBezTo>
                      <a:pt x="110" y="25"/>
                      <a:pt x="83" y="0"/>
                      <a:pt x="55" y="0"/>
                    </a:cubicBezTo>
                    <a:cubicBezTo>
                      <a:pt x="27" y="0"/>
                      <a:pt x="0" y="25"/>
                      <a:pt x="13" y="76"/>
                    </a:cubicBezTo>
                    <a:cubicBezTo>
                      <a:pt x="26" y="127"/>
                      <a:pt x="23" y="148"/>
                      <a:pt x="23" y="148"/>
                    </a:cubicBezTo>
                    <a:cubicBezTo>
                      <a:pt x="23" y="148"/>
                      <a:pt x="29" y="157"/>
                      <a:pt x="55" y="1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2" name="Freeform 492">
                <a:extLst>
                  <a:ext uri="{FF2B5EF4-FFF2-40B4-BE49-F238E27FC236}">
                    <a16:creationId xmlns:a16="http://schemas.microsoft.com/office/drawing/2014/main" id="{5BAB6B5E-31A3-4171-9D9A-F00B7AA2084C}"/>
                  </a:ext>
                </a:extLst>
              </p:cNvPr>
              <p:cNvSpPr>
                <a:spLocks/>
              </p:cNvSpPr>
              <p:nvPr/>
            </p:nvSpPr>
            <p:spPr bwMode="auto">
              <a:xfrm>
                <a:off x="10506293" y="6021795"/>
                <a:ext cx="591072" cy="396863"/>
              </a:xfrm>
              <a:custGeom>
                <a:avLst/>
                <a:gdLst>
                  <a:gd name="T0" fmla="*/ 66 w 68"/>
                  <a:gd name="T1" fmla="*/ 19 h 47"/>
                  <a:gd name="T2" fmla="*/ 34 w 68"/>
                  <a:gd name="T3" fmla="*/ 0 h 47"/>
                  <a:gd name="T4" fmla="*/ 2 w 68"/>
                  <a:gd name="T5" fmla="*/ 19 h 47"/>
                  <a:gd name="T6" fmla="*/ 10 w 68"/>
                  <a:gd name="T7" fmla="*/ 41 h 47"/>
                  <a:gd name="T8" fmla="*/ 21 w 68"/>
                  <a:gd name="T9" fmla="*/ 42 h 47"/>
                  <a:gd name="T10" fmla="*/ 34 w 68"/>
                  <a:gd name="T11" fmla="*/ 47 h 47"/>
                  <a:gd name="T12" fmla="*/ 47 w 68"/>
                  <a:gd name="T13" fmla="*/ 42 h 47"/>
                  <a:gd name="T14" fmla="*/ 58 w 68"/>
                  <a:gd name="T15" fmla="*/ 41 h 47"/>
                  <a:gd name="T16" fmla="*/ 66 w 68"/>
                  <a:gd name="T17"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7">
                    <a:moveTo>
                      <a:pt x="66" y="19"/>
                    </a:moveTo>
                    <a:cubicBezTo>
                      <a:pt x="34" y="0"/>
                      <a:pt x="34" y="0"/>
                      <a:pt x="34" y="0"/>
                    </a:cubicBezTo>
                    <a:cubicBezTo>
                      <a:pt x="2" y="19"/>
                      <a:pt x="2" y="19"/>
                      <a:pt x="2" y="19"/>
                    </a:cubicBezTo>
                    <a:cubicBezTo>
                      <a:pt x="14" y="24"/>
                      <a:pt x="0" y="33"/>
                      <a:pt x="10" y="41"/>
                    </a:cubicBezTo>
                    <a:cubicBezTo>
                      <a:pt x="13" y="44"/>
                      <a:pt x="17" y="42"/>
                      <a:pt x="21" y="42"/>
                    </a:cubicBezTo>
                    <a:cubicBezTo>
                      <a:pt x="24" y="42"/>
                      <a:pt x="26" y="47"/>
                      <a:pt x="34" y="47"/>
                    </a:cubicBezTo>
                    <a:cubicBezTo>
                      <a:pt x="40" y="47"/>
                      <a:pt x="43" y="41"/>
                      <a:pt x="47" y="42"/>
                    </a:cubicBezTo>
                    <a:cubicBezTo>
                      <a:pt x="51" y="43"/>
                      <a:pt x="54" y="44"/>
                      <a:pt x="58" y="41"/>
                    </a:cubicBezTo>
                    <a:cubicBezTo>
                      <a:pt x="68" y="33"/>
                      <a:pt x="54" y="25"/>
                      <a:pt x="66" y="1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3" name="Freeform 493">
                <a:extLst>
                  <a:ext uri="{FF2B5EF4-FFF2-40B4-BE49-F238E27FC236}">
                    <a16:creationId xmlns:a16="http://schemas.microsoft.com/office/drawing/2014/main" id="{D1564980-BE9D-4E26-B5ED-A37D5C9F854D}"/>
                  </a:ext>
                </a:extLst>
              </p:cNvPr>
              <p:cNvSpPr>
                <a:spLocks/>
              </p:cNvSpPr>
              <p:nvPr/>
            </p:nvSpPr>
            <p:spPr bwMode="auto">
              <a:xfrm>
                <a:off x="10717391" y="6367994"/>
                <a:ext cx="164657" cy="223764"/>
              </a:xfrm>
              <a:custGeom>
                <a:avLst/>
                <a:gdLst>
                  <a:gd name="T0" fmla="*/ 19 w 19"/>
                  <a:gd name="T1" fmla="*/ 1 h 26"/>
                  <a:gd name="T2" fmla="*/ 18 w 19"/>
                  <a:gd name="T3" fmla="*/ 22 h 26"/>
                  <a:gd name="T4" fmla="*/ 9 w 19"/>
                  <a:gd name="T5" fmla="*/ 26 h 26"/>
                  <a:gd name="T6" fmla="*/ 0 w 19"/>
                  <a:gd name="T7" fmla="*/ 22 h 26"/>
                  <a:gd name="T8" fmla="*/ 0 w 19"/>
                  <a:gd name="T9" fmla="*/ 0 h 26"/>
                  <a:gd name="T10" fmla="*/ 19 w 19"/>
                  <a:gd name="T11" fmla="*/ 1 h 26"/>
                </a:gdLst>
                <a:ahLst/>
                <a:cxnLst>
                  <a:cxn ang="0">
                    <a:pos x="T0" y="T1"/>
                  </a:cxn>
                  <a:cxn ang="0">
                    <a:pos x="T2" y="T3"/>
                  </a:cxn>
                  <a:cxn ang="0">
                    <a:pos x="T4" y="T5"/>
                  </a:cxn>
                  <a:cxn ang="0">
                    <a:pos x="T6" y="T7"/>
                  </a:cxn>
                  <a:cxn ang="0">
                    <a:pos x="T8" y="T9"/>
                  </a:cxn>
                  <a:cxn ang="0">
                    <a:pos x="T10" y="T11"/>
                  </a:cxn>
                </a:cxnLst>
                <a:rect l="0" t="0" r="r" b="b"/>
                <a:pathLst>
                  <a:path w="19" h="26">
                    <a:moveTo>
                      <a:pt x="19" y="1"/>
                    </a:moveTo>
                    <a:cubicBezTo>
                      <a:pt x="17" y="12"/>
                      <a:pt x="18" y="22"/>
                      <a:pt x="18" y="22"/>
                    </a:cubicBezTo>
                    <a:cubicBezTo>
                      <a:pt x="18" y="22"/>
                      <a:pt x="17" y="26"/>
                      <a:pt x="9" y="26"/>
                    </a:cubicBezTo>
                    <a:cubicBezTo>
                      <a:pt x="1" y="26"/>
                      <a:pt x="0" y="22"/>
                      <a:pt x="0" y="22"/>
                    </a:cubicBezTo>
                    <a:cubicBezTo>
                      <a:pt x="0" y="22"/>
                      <a:pt x="3" y="11"/>
                      <a:pt x="0" y="0"/>
                    </a:cubicBezTo>
                    <a:lnTo>
                      <a:pt x="19" y="1"/>
                    </a:ln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4" name="Freeform 494">
                <a:extLst>
                  <a:ext uri="{FF2B5EF4-FFF2-40B4-BE49-F238E27FC236}">
                    <a16:creationId xmlns:a16="http://schemas.microsoft.com/office/drawing/2014/main" id="{26D20016-7F9D-4B1D-A428-F0659BB904BD}"/>
                  </a:ext>
                </a:extLst>
              </p:cNvPr>
              <p:cNvSpPr>
                <a:spLocks/>
              </p:cNvSpPr>
              <p:nvPr/>
            </p:nvSpPr>
            <p:spPr bwMode="auto">
              <a:xfrm>
                <a:off x="10578065" y="6173785"/>
                <a:ext cx="113994" cy="151990"/>
              </a:xfrm>
              <a:custGeom>
                <a:avLst/>
                <a:gdLst>
                  <a:gd name="T0" fmla="*/ 12 w 13"/>
                  <a:gd name="T1" fmla="*/ 8 h 18"/>
                  <a:gd name="T2" fmla="*/ 9 w 13"/>
                  <a:gd name="T3" fmla="*/ 17 h 18"/>
                  <a:gd name="T4" fmla="*/ 1 w 13"/>
                  <a:gd name="T5" fmla="*/ 10 h 18"/>
                  <a:gd name="T6" fmla="*/ 4 w 13"/>
                  <a:gd name="T7" fmla="*/ 1 h 18"/>
                  <a:gd name="T8" fmla="*/ 12 w 13"/>
                  <a:gd name="T9" fmla="*/ 8 h 18"/>
                </a:gdLst>
                <a:ahLst/>
                <a:cxnLst>
                  <a:cxn ang="0">
                    <a:pos x="T0" y="T1"/>
                  </a:cxn>
                  <a:cxn ang="0">
                    <a:pos x="T2" y="T3"/>
                  </a:cxn>
                  <a:cxn ang="0">
                    <a:pos x="T4" y="T5"/>
                  </a:cxn>
                  <a:cxn ang="0">
                    <a:pos x="T6" y="T7"/>
                  </a:cxn>
                  <a:cxn ang="0">
                    <a:pos x="T8" y="T9"/>
                  </a:cxn>
                </a:cxnLst>
                <a:rect l="0" t="0" r="r" b="b"/>
                <a:pathLst>
                  <a:path w="13" h="18">
                    <a:moveTo>
                      <a:pt x="12" y="8"/>
                    </a:moveTo>
                    <a:cubicBezTo>
                      <a:pt x="13" y="12"/>
                      <a:pt x="12" y="16"/>
                      <a:pt x="9" y="17"/>
                    </a:cubicBezTo>
                    <a:cubicBezTo>
                      <a:pt x="6" y="18"/>
                      <a:pt x="3" y="15"/>
                      <a:pt x="1" y="10"/>
                    </a:cubicBezTo>
                    <a:cubicBezTo>
                      <a:pt x="0" y="6"/>
                      <a:pt x="1" y="2"/>
                      <a:pt x="4" y="1"/>
                    </a:cubicBezTo>
                    <a:cubicBezTo>
                      <a:pt x="7" y="0"/>
                      <a:pt x="11" y="3"/>
                      <a:pt x="12" y="8"/>
                    </a:cubicBez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5" name="Freeform 495">
                <a:extLst>
                  <a:ext uri="{FF2B5EF4-FFF2-40B4-BE49-F238E27FC236}">
                    <a16:creationId xmlns:a16="http://schemas.microsoft.com/office/drawing/2014/main" id="{74FD64C2-ACBF-425A-AB7B-FD7717145DF5}"/>
                  </a:ext>
                </a:extLst>
              </p:cNvPr>
              <p:cNvSpPr>
                <a:spLocks/>
              </p:cNvSpPr>
              <p:nvPr/>
            </p:nvSpPr>
            <p:spPr bwMode="auto">
              <a:xfrm>
                <a:off x="10907377" y="6173785"/>
                <a:ext cx="122438" cy="151990"/>
              </a:xfrm>
              <a:custGeom>
                <a:avLst/>
                <a:gdLst>
                  <a:gd name="T0" fmla="*/ 2 w 14"/>
                  <a:gd name="T1" fmla="*/ 8 h 18"/>
                  <a:gd name="T2" fmla="*/ 5 w 14"/>
                  <a:gd name="T3" fmla="*/ 17 h 18"/>
                  <a:gd name="T4" fmla="*/ 12 w 14"/>
                  <a:gd name="T5" fmla="*/ 10 h 18"/>
                  <a:gd name="T6" fmla="*/ 10 w 14"/>
                  <a:gd name="T7" fmla="*/ 1 h 18"/>
                  <a:gd name="T8" fmla="*/ 2 w 14"/>
                  <a:gd name="T9" fmla="*/ 8 h 18"/>
                </a:gdLst>
                <a:ahLst/>
                <a:cxnLst>
                  <a:cxn ang="0">
                    <a:pos x="T0" y="T1"/>
                  </a:cxn>
                  <a:cxn ang="0">
                    <a:pos x="T2" y="T3"/>
                  </a:cxn>
                  <a:cxn ang="0">
                    <a:pos x="T4" y="T5"/>
                  </a:cxn>
                  <a:cxn ang="0">
                    <a:pos x="T6" y="T7"/>
                  </a:cxn>
                  <a:cxn ang="0">
                    <a:pos x="T8" y="T9"/>
                  </a:cxn>
                </a:cxnLst>
                <a:rect l="0" t="0" r="r" b="b"/>
                <a:pathLst>
                  <a:path w="14" h="18">
                    <a:moveTo>
                      <a:pt x="2" y="8"/>
                    </a:moveTo>
                    <a:cubicBezTo>
                      <a:pt x="0" y="12"/>
                      <a:pt x="2" y="16"/>
                      <a:pt x="5" y="17"/>
                    </a:cubicBezTo>
                    <a:cubicBezTo>
                      <a:pt x="8" y="18"/>
                      <a:pt x="11" y="15"/>
                      <a:pt x="12" y="10"/>
                    </a:cubicBezTo>
                    <a:cubicBezTo>
                      <a:pt x="14" y="6"/>
                      <a:pt x="12" y="2"/>
                      <a:pt x="10" y="1"/>
                    </a:cubicBezTo>
                    <a:cubicBezTo>
                      <a:pt x="7" y="0"/>
                      <a:pt x="3" y="3"/>
                      <a:pt x="2" y="8"/>
                    </a:cubicBezTo>
                    <a:close/>
                  </a:path>
                </a:pathLst>
              </a:cu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6" name="Oval 496">
                <a:extLst>
                  <a:ext uri="{FF2B5EF4-FFF2-40B4-BE49-F238E27FC236}">
                    <a16:creationId xmlns:a16="http://schemas.microsoft.com/office/drawing/2014/main" id="{C835851C-648C-42C8-BE1F-C20AFCB1AE10}"/>
                  </a:ext>
                </a:extLst>
              </p:cNvPr>
              <p:cNvSpPr>
                <a:spLocks noChangeArrowheads="1"/>
              </p:cNvSpPr>
              <p:nvPr/>
            </p:nvSpPr>
            <p:spPr bwMode="auto">
              <a:xfrm>
                <a:off x="10611841" y="5966911"/>
                <a:ext cx="371531" cy="451749"/>
              </a:xfrm>
              <a:prstGeom prst="ellipse">
                <a:avLst/>
              </a:prstGeom>
              <a:solidFill>
                <a:srgbClr val="FAB9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7" name="Freeform 497">
                <a:extLst>
                  <a:ext uri="{FF2B5EF4-FFF2-40B4-BE49-F238E27FC236}">
                    <a16:creationId xmlns:a16="http://schemas.microsoft.com/office/drawing/2014/main" id="{E9CFACF6-9B25-4333-BF9B-C493764D823D}"/>
                  </a:ext>
                </a:extLst>
              </p:cNvPr>
              <p:cNvSpPr>
                <a:spLocks/>
              </p:cNvSpPr>
              <p:nvPr/>
            </p:nvSpPr>
            <p:spPr bwMode="auto">
              <a:xfrm>
                <a:off x="10480962" y="5798033"/>
                <a:ext cx="641736" cy="468637"/>
              </a:xfrm>
              <a:custGeom>
                <a:avLst/>
                <a:gdLst>
                  <a:gd name="T0" fmla="*/ 37 w 74"/>
                  <a:gd name="T1" fmla="*/ 0 h 55"/>
                  <a:gd name="T2" fmla="*/ 58 w 74"/>
                  <a:gd name="T3" fmla="*/ 8 h 55"/>
                  <a:gd name="T4" fmla="*/ 68 w 74"/>
                  <a:gd name="T5" fmla="*/ 23 h 55"/>
                  <a:gd name="T6" fmla="*/ 73 w 74"/>
                  <a:gd name="T7" fmla="*/ 40 h 55"/>
                  <a:gd name="T8" fmla="*/ 61 w 74"/>
                  <a:gd name="T9" fmla="*/ 48 h 55"/>
                  <a:gd name="T10" fmla="*/ 59 w 74"/>
                  <a:gd name="T11" fmla="*/ 45 h 55"/>
                  <a:gd name="T12" fmla="*/ 57 w 74"/>
                  <a:gd name="T13" fmla="*/ 55 h 55"/>
                  <a:gd name="T14" fmla="*/ 53 w 74"/>
                  <a:gd name="T15" fmla="*/ 52 h 55"/>
                  <a:gd name="T16" fmla="*/ 55 w 74"/>
                  <a:gd name="T17" fmla="*/ 42 h 55"/>
                  <a:gd name="T18" fmla="*/ 48 w 74"/>
                  <a:gd name="T19" fmla="*/ 40 h 55"/>
                  <a:gd name="T20" fmla="*/ 33 w 74"/>
                  <a:gd name="T21" fmla="*/ 37 h 55"/>
                  <a:gd name="T22" fmla="*/ 19 w 74"/>
                  <a:gd name="T23" fmla="*/ 42 h 55"/>
                  <a:gd name="T24" fmla="*/ 21 w 74"/>
                  <a:gd name="T25" fmla="*/ 52 h 55"/>
                  <a:gd name="T26" fmla="*/ 17 w 74"/>
                  <a:gd name="T27" fmla="*/ 55 h 55"/>
                  <a:gd name="T28" fmla="*/ 15 w 74"/>
                  <a:gd name="T29" fmla="*/ 45 h 55"/>
                  <a:gd name="T30" fmla="*/ 12 w 74"/>
                  <a:gd name="T31" fmla="*/ 48 h 55"/>
                  <a:gd name="T32" fmla="*/ 0 w 74"/>
                  <a:gd name="T33" fmla="*/ 40 h 55"/>
                  <a:gd name="T34" fmla="*/ 4 w 74"/>
                  <a:gd name="T35" fmla="*/ 22 h 55"/>
                  <a:gd name="T36" fmla="*/ 15 w 74"/>
                  <a:gd name="T37" fmla="*/ 10 h 55"/>
                  <a:gd name="T38" fmla="*/ 37 w 74"/>
                  <a:gd name="T3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55">
                    <a:moveTo>
                      <a:pt x="37" y="0"/>
                    </a:moveTo>
                    <a:cubicBezTo>
                      <a:pt x="47" y="0"/>
                      <a:pt x="47" y="10"/>
                      <a:pt x="58" y="8"/>
                    </a:cubicBezTo>
                    <a:cubicBezTo>
                      <a:pt x="65" y="7"/>
                      <a:pt x="72" y="16"/>
                      <a:pt x="68" y="23"/>
                    </a:cubicBezTo>
                    <a:cubicBezTo>
                      <a:pt x="61" y="37"/>
                      <a:pt x="74" y="31"/>
                      <a:pt x="73" y="40"/>
                    </a:cubicBezTo>
                    <a:cubicBezTo>
                      <a:pt x="73" y="49"/>
                      <a:pt x="61" y="48"/>
                      <a:pt x="61" y="48"/>
                    </a:cubicBezTo>
                    <a:cubicBezTo>
                      <a:pt x="61" y="46"/>
                      <a:pt x="59" y="45"/>
                      <a:pt x="59" y="45"/>
                    </a:cubicBezTo>
                    <a:cubicBezTo>
                      <a:pt x="57" y="55"/>
                      <a:pt x="57" y="55"/>
                      <a:pt x="57" y="55"/>
                    </a:cubicBezTo>
                    <a:cubicBezTo>
                      <a:pt x="57" y="55"/>
                      <a:pt x="54" y="55"/>
                      <a:pt x="53" y="52"/>
                    </a:cubicBezTo>
                    <a:cubicBezTo>
                      <a:pt x="53" y="49"/>
                      <a:pt x="55" y="44"/>
                      <a:pt x="55" y="42"/>
                    </a:cubicBezTo>
                    <a:cubicBezTo>
                      <a:pt x="56" y="39"/>
                      <a:pt x="52" y="41"/>
                      <a:pt x="48" y="40"/>
                    </a:cubicBezTo>
                    <a:cubicBezTo>
                      <a:pt x="43" y="39"/>
                      <a:pt x="39" y="34"/>
                      <a:pt x="33" y="37"/>
                    </a:cubicBezTo>
                    <a:cubicBezTo>
                      <a:pt x="21" y="41"/>
                      <a:pt x="19" y="38"/>
                      <a:pt x="19" y="42"/>
                    </a:cubicBezTo>
                    <a:cubicBezTo>
                      <a:pt x="18" y="44"/>
                      <a:pt x="21" y="49"/>
                      <a:pt x="21" y="52"/>
                    </a:cubicBezTo>
                    <a:cubicBezTo>
                      <a:pt x="20" y="55"/>
                      <a:pt x="17" y="55"/>
                      <a:pt x="17" y="55"/>
                    </a:cubicBezTo>
                    <a:cubicBezTo>
                      <a:pt x="15" y="45"/>
                      <a:pt x="15" y="45"/>
                      <a:pt x="15" y="45"/>
                    </a:cubicBezTo>
                    <a:cubicBezTo>
                      <a:pt x="15" y="45"/>
                      <a:pt x="13" y="46"/>
                      <a:pt x="12" y="48"/>
                    </a:cubicBezTo>
                    <a:cubicBezTo>
                      <a:pt x="12" y="48"/>
                      <a:pt x="1" y="49"/>
                      <a:pt x="0" y="40"/>
                    </a:cubicBezTo>
                    <a:cubicBezTo>
                      <a:pt x="0" y="31"/>
                      <a:pt x="13" y="35"/>
                      <a:pt x="4" y="22"/>
                    </a:cubicBezTo>
                    <a:cubicBezTo>
                      <a:pt x="1" y="16"/>
                      <a:pt x="5" y="6"/>
                      <a:pt x="15" y="10"/>
                    </a:cubicBezTo>
                    <a:cubicBezTo>
                      <a:pt x="26" y="14"/>
                      <a:pt x="26" y="0"/>
                      <a:pt x="37"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8" name="Oval 498">
                <a:extLst>
                  <a:ext uri="{FF2B5EF4-FFF2-40B4-BE49-F238E27FC236}">
                    <a16:creationId xmlns:a16="http://schemas.microsoft.com/office/drawing/2014/main" id="{D06A6A04-590B-4634-B3D3-508057863778}"/>
                  </a:ext>
                </a:extLst>
              </p:cNvPr>
              <p:cNvSpPr>
                <a:spLocks noChangeArrowheads="1"/>
              </p:cNvSpPr>
              <p:nvPr/>
            </p:nvSpPr>
            <p:spPr bwMode="auto">
              <a:xfrm>
                <a:off x="10692059" y="7871007"/>
                <a:ext cx="223764" cy="59107"/>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199" name="Freeform 499">
                <a:extLst>
                  <a:ext uri="{FF2B5EF4-FFF2-40B4-BE49-F238E27FC236}">
                    <a16:creationId xmlns:a16="http://schemas.microsoft.com/office/drawing/2014/main" id="{6FB815F0-FEC9-4907-BB14-470D88A5C41D}"/>
                  </a:ext>
                </a:extLst>
              </p:cNvPr>
              <p:cNvSpPr>
                <a:spLocks/>
              </p:cNvSpPr>
              <p:nvPr/>
            </p:nvSpPr>
            <p:spPr bwMode="auto">
              <a:xfrm>
                <a:off x="10050323" y="7529030"/>
                <a:ext cx="1507235" cy="417974"/>
              </a:xfrm>
              <a:custGeom>
                <a:avLst/>
                <a:gdLst>
                  <a:gd name="T0" fmla="*/ 87 w 174"/>
                  <a:gd name="T1" fmla="*/ 49 h 49"/>
                  <a:gd name="T2" fmla="*/ 99 w 174"/>
                  <a:gd name="T3" fmla="*/ 47 h 49"/>
                  <a:gd name="T4" fmla="*/ 174 w 174"/>
                  <a:gd name="T5" fmla="*/ 3 h 49"/>
                  <a:gd name="T6" fmla="*/ 174 w 174"/>
                  <a:gd name="T7" fmla="*/ 0 h 49"/>
                  <a:gd name="T8" fmla="*/ 99 w 174"/>
                  <a:gd name="T9" fmla="*/ 43 h 49"/>
                  <a:gd name="T10" fmla="*/ 87 w 174"/>
                  <a:gd name="T11" fmla="*/ 45 h 49"/>
                  <a:gd name="T12" fmla="*/ 74 w 174"/>
                  <a:gd name="T13" fmla="*/ 43 h 49"/>
                  <a:gd name="T14" fmla="*/ 0 w 174"/>
                  <a:gd name="T15" fmla="*/ 0 h 49"/>
                  <a:gd name="T16" fmla="*/ 0 w 174"/>
                  <a:gd name="T17" fmla="*/ 3 h 49"/>
                  <a:gd name="T18" fmla="*/ 74 w 174"/>
                  <a:gd name="T19" fmla="*/ 47 h 49"/>
                  <a:gd name="T20" fmla="*/ 87 w 174"/>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49">
                    <a:moveTo>
                      <a:pt x="87" y="49"/>
                    </a:moveTo>
                    <a:cubicBezTo>
                      <a:pt x="98" y="49"/>
                      <a:pt x="99" y="47"/>
                      <a:pt x="99" y="47"/>
                    </a:cubicBezTo>
                    <a:cubicBezTo>
                      <a:pt x="174" y="3"/>
                      <a:pt x="174" y="3"/>
                      <a:pt x="174" y="3"/>
                    </a:cubicBezTo>
                    <a:cubicBezTo>
                      <a:pt x="174" y="0"/>
                      <a:pt x="174" y="0"/>
                      <a:pt x="174" y="0"/>
                    </a:cubicBezTo>
                    <a:cubicBezTo>
                      <a:pt x="99" y="43"/>
                      <a:pt x="99" y="43"/>
                      <a:pt x="99" y="43"/>
                    </a:cubicBezTo>
                    <a:cubicBezTo>
                      <a:pt x="99" y="43"/>
                      <a:pt x="98" y="45"/>
                      <a:pt x="87" y="45"/>
                    </a:cubicBezTo>
                    <a:cubicBezTo>
                      <a:pt x="75" y="45"/>
                      <a:pt x="74" y="43"/>
                      <a:pt x="74" y="43"/>
                    </a:cubicBezTo>
                    <a:cubicBezTo>
                      <a:pt x="0" y="0"/>
                      <a:pt x="0" y="0"/>
                      <a:pt x="0" y="0"/>
                    </a:cubicBezTo>
                    <a:cubicBezTo>
                      <a:pt x="0" y="3"/>
                      <a:pt x="0" y="3"/>
                      <a:pt x="0" y="3"/>
                    </a:cubicBezTo>
                    <a:cubicBezTo>
                      <a:pt x="74" y="47"/>
                      <a:pt x="74" y="47"/>
                      <a:pt x="74" y="47"/>
                    </a:cubicBezTo>
                    <a:cubicBezTo>
                      <a:pt x="74" y="47"/>
                      <a:pt x="75" y="49"/>
                      <a:pt x="87" y="49"/>
                    </a:cubicBez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0" name="Freeform 500">
                <a:extLst>
                  <a:ext uri="{FF2B5EF4-FFF2-40B4-BE49-F238E27FC236}">
                    <a16:creationId xmlns:a16="http://schemas.microsoft.com/office/drawing/2014/main" id="{39584F56-222E-4887-88E2-080ED624C565}"/>
                  </a:ext>
                </a:extLst>
              </p:cNvPr>
              <p:cNvSpPr>
                <a:spLocks/>
              </p:cNvSpPr>
              <p:nvPr/>
            </p:nvSpPr>
            <p:spPr bwMode="auto">
              <a:xfrm>
                <a:off x="10058767" y="7478367"/>
                <a:ext cx="743062" cy="417974"/>
              </a:xfrm>
              <a:custGeom>
                <a:avLst/>
                <a:gdLst>
                  <a:gd name="T0" fmla="*/ 0 w 86"/>
                  <a:gd name="T1" fmla="*/ 7 h 49"/>
                  <a:gd name="T2" fmla="*/ 11 w 86"/>
                  <a:gd name="T3" fmla="*/ 0 h 49"/>
                  <a:gd name="T4" fmla="*/ 86 w 86"/>
                  <a:gd name="T5" fmla="*/ 38 h 49"/>
                  <a:gd name="T6" fmla="*/ 86 w 86"/>
                  <a:gd name="T7" fmla="*/ 47 h 49"/>
                  <a:gd name="T8" fmla="*/ 73 w 86"/>
                  <a:gd name="T9" fmla="*/ 49 h 49"/>
                  <a:gd name="T10" fmla="*/ 0 w 86"/>
                  <a:gd name="T11" fmla="*/ 7 h 49"/>
                </a:gdLst>
                <a:ahLst/>
                <a:cxnLst>
                  <a:cxn ang="0">
                    <a:pos x="T0" y="T1"/>
                  </a:cxn>
                  <a:cxn ang="0">
                    <a:pos x="T2" y="T3"/>
                  </a:cxn>
                  <a:cxn ang="0">
                    <a:pos x="T4" y="T5"/>
                  </a:cxn>
                  <a:cxn ang="0">
                    <a:pos x="T6" y="T7"/>
                  </a:cxn>
                  <a:cxn ang="0">
                    <a:pos x="T8" y="T9"/>
                  </a:cxn>
                  <a:cxn ang="0">
                    <a:pos x="T10" y="T11"/>
                  </a:cxn>
                </a:cxnLst>
                <a:rect l="0" t="0" r="r" b="b"/>
                <a:pathLst>
                  <a:path w="86" h="49">
                    <a:moveTo>
                      <a:pt x="0" y="7"/>
                    </a:moveTo>
                    <a:cubicBezTo>
                      <a:pt x="11" y="0"/>
                      <a:pt x="11" y="0"/>
                      <a:pt x="11" y="0"/>
                    </a:cubicBezTo>
                    <a:cubicBezTo>
                      <a:pt x="11" y="0"/>
                      <a:pt x="86" y="11"/>
                      <a:pt x="86" y="38"/>
                    </a:cubicBezTo>
                    <a:cubicBezTo>
                      <a:pt x="86" y="47"/>
                      <a:pt x="86" y="47"/>
                      <a:pt x="86" y="47"/>
                    </a:cubicBezTo>
                    <a:cubicBezTo>
                      <a:pt x="86" y="47"/>
                      <a:pt x="77" y="47"/>
                      <a:pt x="73" y="49"/>
                    </a:cubicBezTo>
                    <a:lnTo>
                      <a:pt x="0" y="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1" name="Freeform 501">
                <a:extLst>
                  <a:ext uri="{FF2B5EF4-FFF2-40B4-BE49-F238E27FC236}">
                    <a16:creationId xmlns:a16="http://schemas.microsoft.com/office/drawing/2014/main" id="{36F03863-BB75-48A2-AFC3-6EBBF74BF35A}"/>
                  </a:ext>
                </a:extLst>
              </p:cNvPr>
              <p:cNvSpPr>
                <a:spLocks/>
              </p:cNvSpPr>
              <p:nvPr/>
            </p:nvSpPr>
            <p:spPr bwMode="auto">
              <a:xfrm>
                <a:off x="10058767" y="7478367"/>
                <a:ext cx="743062" cy="417974"/>
              </a:xfrm>
              <a:custGeom>
                <a:avLst/>
                <a:gdLst>
                  <a:gd name="T0" fmla="*/ 11 w 86"/>
                  <a:gd name="T1" fmla="*/ 0 h 49"/>
                  <a:gd name="T2" fmla="*/ 0 w 86"/>
                  <a:gd name="T3" fmla="*/ 7 h 49"/>
                  <a:gd name="T4" fmla="*/ 73 w 86"/>
                  <a:gd name="T5" fmla="*/ 49 h 49"/>
                  <a:gd name="T6" fmla="*/ 86 w 86"/>
                  <a:gd name="T7" fmla="*/ 47 h 49"/>
                  <a:gd name="T8" fmla="*/ 11 w 86"/>
                  <a:gd name="T9" fmla="*/ 0 h 49"/>
                </a:gdLst>
                <a:ahLst/>
                <a:cxnLst>
                  <a:cxn ang="0">
                    <a:pos x="T0" y="T1"/>
                  </a:cxn>
                  <a:cxn ang="0">
                    <a:pos x="T2" y="T3"/>
                  </a:cxn>
                  <a:cxn ang="0">
                    <a:pos x="T4" y="T5"/>
                  </a:cxn>
                  <a:cxn ang="0">
                    <a:pos x="T6" y="T7"/>
                  </a:cxn>
                  <a:cxn ang="0">
                    <a:pos x="T8" y="T9"/>
                  </a:cxn>
                </a:cxnLst>
                <a:rect l="0" t="0" r="r" b="b"/>
                <a:pathLst>
                  <a:path w="86" h="49">
                    <a:moveTo>
                      <a:pt x="11" y="0"/>
                    </a:moveTo>
                    <a:cubicBezTo>
                      <a:pt x="0" y="7"/>
                      <a:pt x="0" y="7"/>
                      <a:pt x="0" y="7"/>
                    </a:cubicBezTo>
                    <a:cubicBezTo>
                      <a:pt x="73" y="49"/>
                      <a:pt x="73" y="49"/>
                      <a:pt x="73" y="49"/>
                    </a:cubicBezTo>
                    <a:cubicBezTo>
                      <a:pt x="77" y="47"/>
                      <a:pt x="86" y="47"/>
                      <a:pt x="86" y="47"/>
                    </a:cubicBezTo>
                    <a:cubicBezTo>
                      <a:pt x="86" y="21"/>
                      <a:pt x="11" y="0"/>
                      <a:pt x="1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2" name="Freeform 502">
                <a:extLst>
                  <a:ext uri="{FF2B5EF4-FFF2-40B4-BE49-F238E27FC236}">
                    <a16:creationId xmlns:a16="http://schemas.microsoft.com/office/drawing/2014/main" id="{2237FB78-8D9B-4385-897B-E8B1329B5C03}"/>
                  </a:ext>
                </a:extLst>
              </p:cNvPr>
              <p:cNvSpPr>
                <a:spLocks/>
              </p:cNvSpPr>
              <p:nvPr/>
            </p:nvSpPr>
            <p:spPr bwMode="auto">
              <a:xfrm>
                <a:off x="10801829" y="7478367"/>
                <a:ext cx="738842" cy="417974"/>
              </a:xfrm>
              <a:custGeom>
                <a:avLst/>
                <a:gdLst>
                  <a:gd name="T0" fmla="*/ 85 w 85"/>
                  <a:gd name="T1" fmla="*/ 7 h 49"/>
                  <a:gd name="T2" fmla="*/ 75 w 85"/>
                  <a:gd name="T3" fmla="*/ 0 h 49"/>
                  <a:gd name="T4" fmla="*/ 0 w 85"/>
                  <a:gd name="T5" fmla="*/ 38 h 49"/>
                  <a:gd name="T6" fmla="*/ 0 w 85"/>
                  <a:gd name="T7" fmla="*/ 47 h 49"/>
                  <a:gd name="T8" fmla="*/ 12 w 85"/>
                  <a:gd name="T9" fmla="*/ 49 h 49"/>
                  <a:gd name="T10" fmla="*/ 85 w 85"/>
                  <a:gd name="T11" fmla="*/ 7 h 49"/>
                </a:gdLst>
                <a:ahLst/>
                <a:cxnLst>
                  <a:cxn ang="0">
                    <a:pos x="T0" y="T1"/>
                  </a:cxn>
                  <a:cxn ang="0">
                    <a:pos x="T2" y="T3"/>
                  </a:cxn>
                  <a:cxn ang="0">
                    <a:pos x="T4" y="T5"/>
                  </a:cxn>
                  <a:cxn ang="0">
                    <a:pos x="T6" y="T7"/>
                  </a:cxn>
                  <a:cxn ang="0">
                    <a:pos x="T8" y="T9"/>
                  </a:cxn>
                  <a:cxn ang="0">
                    <a:pos x="T10" y="T11"/>
                  </a:cxn>
                </a:cxnLst>
                <a:rect l="0" t="0" r="r" b="b"/>
                <a:pathLst>
                  <a:path w="85" h="49">
                    <a:moveTo>
                      <a:pt x="85" y="7"/>
                    </a:moveTo>
                    <a:cubicBezTo>
                      <a:pt x="75" y="0"/>
                      <a:pt x="75" y="0"/>
                      <a:pt x="75" y="0"/>
                    </a:cubicBezTo>
                    <a:cubicBezTo>
                      <a:pt x="75" y="0"/>
                      <a:pt x="0" y="11"/>
                      <a:pt x="0" y="38"/>
                    </a:cubicBezTo>
                    <a:cubicBezTo>
                      <a:pt x="0" y="47"/>
                      <a:pt x="0" y="47"/>
                      <a:pt x="0" y="47"/>
                    </a:cubicBezTo>
                    <a:cubicBezTo>
                      <a:pt x="0" y="47"/>
                      <a:pt x="9" y="47"/>
                      <a:pt x="12" y="49"/>
                    </a:cubicBezTo>
                    <a:lnTo>
                      <a:pt x="85" y="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3" name="Freeform 503">
                <a:extLst>
                  <a:ext uri="{FF2B5EF4-FFF2-40B4-BE49-F238E27FC236}">
                    <a16:creationId xmlns:a16="http://schemas.microsoft.com/office/drawing/2014/main" id="{AF46626E-872A-4BBB-9E25-2E4C50C5150F}"/>
                  </a:ext>
                </a:extLst>
              </p:cNvPr>
              <p:cNvSpPr>
                <a:spLocks/>
              </p:cNvSpPr>
              <p:nvPr/>
            </p:nvSpPr>
            <p:spPr bwMode="auto">
              <a:xfrm>
                <a:off x="10801829" y="7478367"/>
                <a:ext cx="738842" cy="417974"/>
              </a:xfrm>
              <a:custGeom>
                <a:avLst/>
                <a:gdLst>
                  <a:gd name="T0" fmla="*/ 75 w 85"/>
                  <a:gd name="T1" fmla="*/ 0 h 49"/>
                  <a:gd name="T2" fmla="*/ 85 w 85"/>
                  <a:gd name="T3" fmla="*/ 7 h 49"/>
                  <a:gd name="T4" fmla="*/ 12 w 85"/>
                  <a:gd name="T5" fmla="*/ 49 h 49"/>
                  <a:gd name="T6" fmla="*/ 0 w 85"/>
                  <a:gd name="T7" fmla="*/ 47 h 49"/>
                  <a:gd name="T8" fmla="*/ 75 w 85"/>
                  <a:gd name="T9" fmla="*/ 0 h 49"/>
                </a:gdLst>
                <a:ahLst/>
                <a:cxnLst>
                  <a:cxn ang="0">
                    <a:pos x="T0" y="T1"/>
                  </a:cxn>
                  <a:cxn ang="0">
                    <a:pos x="T2" y="T3"/>
                  </a:cxn>
                  <a:cxn ang="0">
                    <a:pos x="T4" y="T5"/>
                  </a:cxn>
                  <a:cxn ang="0">
                    <a:pos x="T6" y="T7"/>
                  </a:cxn>
                  <a:cxn ang="0">
                    <a:pos x="T8" y="T9"/>
                  </a:cxn>
                </a:cxnLst>
                <a:rect l="0" t="0" r="r" b="b"/>
                <a:pathLst>
                  <a:path w="85" h="49">
                    <a:moveTo>
                      <a:pt x="75" y="0"/>
                    </a:moveTo>
                    <a:cubicBezTo>
                      <a:pt x="85" y="7"/>
                      <a:pt x="85" y="7"/>
                      <a:pt x="85" y="7"/>
                    </a:cubicBezTo>
                    <a:cubicBezTo>
                      <a:pt x="12" y="49"/>
                      <a:pt x="12" y="49"/>
                      <a:pt x="12" y="49"/>
                    </a:cubicBezTo>
                    <a:cubicBezTo>
                      <a:pt x="9" y="47"/>
                      <a:pt x="0" y="47"/>
                      <a:pt x="0" y="47"/>
                    </a:cubicBezTo>
                    <a:cubicBezTo>
                      <a:pt x="0" y="21"/>
                      <a:pt x="75" y="0"/>
                      <a:pt x="7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grpSp>
        <p:nvGrpSpPr>
          <p:cNvPr id="204" name="Group 203">
            <a:extLst>
              <a:ext uri="{FF2B5EF4-FFF2-40B4-BE49-F238E27FC236}">
                <a16:creationId xmlns:a16="http://schemas.microsoft.com/office/drawing/2014/main" id="{9D84A790-25C1-4CED-AB5E-1A5BABF85A12}"/>
              </a:ext>
            </a:extLst>
          </p:cNvPr>
          <p:cNvGrpSpPr/>
          <p:nvPr/>
        </p:nvGrpSpPr>
        <p:grpSpPr>
          <a:xfrm>
            <a:off x="6799551" y="2554007"/>
            <a:ext cx="365199" cy="358866"/>
            <a:chOff x="6229462" y="3366193"/>
            <a:chExt cx="730398" cy="717731"/>
          </a:xfrm>
        </p:grpSpPr>
        <p:sp>
          <p:nvSpPr>
            <p:cNvPr id="205" name="Freeform 481">
              <a:extLst>
                <a:ext uri="{FF2B5EF4-FFF2-40B4-BE49-F238E27FC236}">
                  <a16:creationId xmlns:a16="http://schemas.microsoft.com/office/drawing/2014/main" id="{6AEF5019-6462-4803-8DC8-C09B9E1D949D}"/>
                </a:ext>
              </a:extLst>
            </p:cNvPr>
            <p:cNvSpPr>
              <a:spLocks/>
            </p:cNvSpPr>
            <p:nvPr/>
          </p:nvSpPr>
          <p:spPr bwMode="auto">
            <a:xfrm>
              <a:off x="6229462" y="3366193"/>
              <a:ext cx="730398" cy="717731"/>
            </a:xfrm>
            <a:custGeom>
              <a:avLst/>
              <a:gdLst>
                <a:gd name="T0" fmla="*/ 70 w 84"/>
                <a:gd name="T1" fmla="*/ 15 h 84"/>
                <a:gd name="T2" fmla="*/ 15 w 84"/>
                <a:gd name="T3" fmla="*/ 15 h 84"/>
                <a:gd name="T4" fmla="*/ 15 w 84"/>
                <a:gd name="T5" fmla="*/ 70 h 84"/>
                <a:gd name="T6" fmla="*/ 63 w 84"/>
                <a:gd name="T7" fmla="*/ 75 h 84"/>
                <a:gd name="T8" fmla="*/ 77 w 84"/>
                <a:gd name="T9" fmla="*/ 77 h 84"/>
                <a:gd name="T10" fmla="*/ 75 w 84"/>
                <a:gd name="T11" fmla="*/ 63 h 84"/>
                <a:gd name="T12" fmla="*/ 70 w 84"/>
                <a:gd name="T13" fmla="*/ 15 h 84"/>
              </a:gdLst>
              <a:ahLst/>
              <a:cxnLst>
                <a:cxn ang="0">
                  <a:pos x="T0" y="T1"/>
                </a:cxn>
                <a:cxn ang="0">
                  <a:pos x="T2" y="T3"/>
                </a:cxn>
                <a:cxn ang="0">
                  <a:pos x="T4" y="T5"/>
                </a:cxn>
                <a:cxn ang="0">
                  <a:pos x="T6" y="T7"/>
                </a:cxn>
                <a:cxn ang="0">
                  <a:pos x="T8" y="T9"/>
                </a:cxn>
                <a:cxn ang="0">
                  <a:pos x="T10" y="T11"/>
                </a:cxn>
                <a:cxn ang="0">
                  <a:pos x="T12" y="T13"/>
                </a:cxn>
              </a:cxnLst>
              <a:rect l="0" t="0" r="r" b="b"/>
              <a:pathLst>
                <a:path w="84" h="84">
                  <a:moveTo>
                    <a:pt x="70" y="15"/>
                  </a:moveTo>
                  <a:cubicBezTo>
                    <a:pt x="55" y="0"/>
                    <a:pt x="30" y="0"/>
                    <a:pt x="15" y="15"/>
                  </a:cubicBezTo>
                  <a:cubicBezTo>
                    <a:pt x="0" y="30"/>
                    <a:pt x="0" y="55"/>
                    <a:pt x="15" y="70"/>
                  </a:cubicBezTo>
                  <a:cubicBezTo>
                    <a:pt x="28" y="83"/>
                    <a:pt x="48" y="84"/>
                    <a:pt x="63" y="75"/>
                  </a:cubicBezTo>
                  <a:cubicBezTo>
                    <a:pt x="77" y="77"/>
                    <a:pt x="77" y="77"/>
                    <a:pt x="77" y="77"/>
                  </a:cubicBezTo>
                  <a:cubicBezTo>
                    <a:pt x="75" y="63"/>
                    <a:pt x="75" y="63"/>
                    <a:pt x="75" y="63"/>
                  </a:cubicBezTo>
                  <a:cubicBezTo>
                    <a:pt x="84" y="48"/>
                    <a:pt x="83" y="28"/>
                    <a:pt x="70" y="15"/>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6" name="Freeform 430">
              <a:extLst>
                <a:ext uri="{FF2B5EF4-FFF2-40B4-BE49-F238E27FC236}">
                  <a16:creationId xmlns:a16="http://schemas.microsoft.com/office/drawing/2014/main" id="{ECC169CF-0C59-4896-B349-91DA78FAEA69}"/>
                </a:ext>
              </a:extLst>
            </p:cNvPr>
            <p:cNvSpPr>
              <a:spLocks noEditPoints="1"/>
            </p:cNvSpPr>
            <p:nvPr/>
          </p:nvSpPr>
          <p:spPr bwMode="auto">
            <a:xfrm>
              <a:off x="6457245" y="3561053"/>
              <a:ext cx="249298" cy="30993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accent4"/>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grpSp>
        <p:nvGrpSpPr>
          <p:cNvPr id="207" name="Group 206">
            <a:extLst>
              <a:ext uri="{FF2B5EF4-FFF2-40B4-BE49-F238E27FC236}">
                <a16:creationId xmlns:a16="http://schemas.microsoft.com/office/drawing/2014/main" id="{740AE126-EEC3-419F-B0A6-7C80AD154C48}"/>
              </a:ext>
            </a:extLst>
          </p:cNvPr>
          <p:cNvGrpSpPr/>
          <p:nvPr/>
        </p:nvGrpSpPr>
        <p:grpSpPr>
          <a:xfrm>
            <a:off x="8916856" y="3351955"/>
            <a:ext cx="333534" cy="371531"/>
            <a:chOff x="10464074" y="4962088"/>
            <a:chExt cx="667067" cy="743062"/>
          </a:xfrm>
        </p:grpSpPr>
        <p:sp>
          <p:nvSpPr>
            <p:cNvPr id="208" name="Freeform 504">
              <a:extLst>
                <a:ext uri="{FF2B5EF4-FFF2-40B4-BE49-F238E27FC236}">
                  <a16:creationId xmlns:a16="http://schemas.microsoft.com/office/drawing/2014/main" id="{565937BB-322E-4DAB-B6A8-7E7AF7BAA8AD}"/>
                </a:ext>
              </a:extLst>
            </p:cNvPr>
            <p:cNvSpPr>
              <a:spLocks/>
            </p:cNvSpPr>
            <p:nvPr/>
          </p:nvSpPr>
          <p:spPr bwMode="auto">
            <a:xfrm>
              <a:off x="10464074" y="4962088"/>
              <a:ext cx="667067" cy="743062"/>
            </a:xfrm>
            <a:custGeom>
              <a:avLst/>
              <a:gdLst>
                <a:gd name="T0" fmla="*/ 77 w 77"/>
                <a:gd name="T1" fmla="*/ 38 h 87"/>
                <a:gd name="T2" fmla="*/ 39 w 77"/>
                <a:gd name="T3" fmla="*/ 0 h 87"/>
                <a:gd name="T4" fmla="*/ 0 w 77"/>
                <a:gd name="T5" fmla="*/ 38 h 87"/>
                <a:gd name="T6" fmla="*/ 30 w 77"/>
                <a:gd name="T7" fmla="*/ 76 h 87"/>
                <a:gd name="T8" fmla="*/ 39 w 77"/>
                <a:gd name="T9" fmla="*/ 87 h 87"/>
                <a:gd name="T10" fmla="*/ 47 w 77"/>
                <a:gd name="T11" fmla="*/ 76 h 87"/>
                <a:gd name="T12" fmla="*/ 77 w 77"/>
                <a:gd name="T13" fmla="*/ 38 h 87"/>
              </a:gdLst>
              <a:ahLst/>
              <a:cxnLst>
                <a:cxn ang="0">
                  <a:pos x="T0" y="T1"/>
                </a:cxn>
                <a:cxn ang="0">
                  <a:pos x="T2" y="T3"/>
                </a:cxn>
                <a:cxn ang="0">
                  <a:pos x="T4" y="T5"/>
                </a:cxn>
                <a:cxn ang="0">
                  <a:pos x="T6" y="T7"/>
                </a:cxn>
                <a:cxn ang="0">
                  <a:pos x="T8" y="T9"/>
                </a:cxn>
                <a:cxn ang="0">
                  <a:pos x="T10" y="T11"/>
                </a:cxn>
                <a:cxn ang="0">
                  <a:pos x="T12" y="T13"/>
                </a:cxn>
              </a:cxnLst>
              <a:rect l="0" t="0" r="r" b="b"/>
              <a:pathLst>
                <a:path w="77" h="87">
                  <a:moveTo>
                    <a:pt x="77" y="38"/>
                  </a:moveTo>
                  <a:cubicBezTo>
                    <a:pt x="77" y="17"/>
                    <a:pt x="60" y="0"/>
                    <a:pt x="39" y="0"/>
                  </a:cubicBezTo>
                  <a:cubicBezTo>
                    <a:pt x="18" y="0"/>
                    <a:pt x="0" y="17"/>
                    <a:pt x="0" y="38"/>
                  </a:cubicBezTo>
                  <a:cubicBezTo>
                    <a:pt x="0" y="56"/>
                    <a:pt x="13" y="72"/>
                    <a:pt x="30" y="76"/>
                  </a:cubicBezTo>
                  <a:cubicBezTo>
                    <a:pt x="39" y="87"/>
                    <a:pt x="39" y="87"/>
                    <a:pt x="39" y="87"/>
                  </a:cubicBezTo>
                  <a:cubicBezTo>
                    <a:pt x="47" y="76"/>
                    <a:pt x="47" y="76"/>
                    <a:pt x="47" y="76"/>
                  </a:cubicBezTo>
                  <a:cubicBezTo>
                    <a:pt x="64" y="72"/>
                    <a:pt x="77" y="56"/>
                    <a:pt x="77" y="38"/>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09" name="Freeform 453">
              <a:extLst>
                <a:ext uri="{FF2B5EF4-FFF2-40B4-BE49-F238E27FC236}">
                  <a16:creationId xmlns:a16="http://schemas.microsoft.com/office/drawing/2014/main" id="{932DAAFE-EEB5-4C7E-AB57-E867AF76BEF4}"/>
                </a:ext>
              </a:extLst>
            </p:cNvPr>
            <p:cNvSpPr>
              <a:spLocks noEditPoints="1"/>
            </p:cNvSpPr>
            <p:nvPr/>
          </p:nvSpPr>
          <p:spPr bwMode="auto">
            <a:xfrm>
              <a:off x="10608699" y="5163050"/>
              <a:ext cx="374673" cy="268790"/>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chemeClr val="accent4"/>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grpSp>
      <p:sp>
        <p:nvSpPr>
          <p:cNvPr id="211" name="Freeform 6">
            <a:extLst>
              <a:ext uri="{FF2B5EF4-FFF2-40B4-BE49-F238E27FC236}">
                <a16:creationId xmlns:a16="http://schemas.microsoft.com/office/drawing/2014/main" id="{46574B1F-37B6-4ECF-936F-49B21AADEBDD}"/>
              </a:ext>
            </a:extLst>
          </p:cNvPr>
          <p:cNvSpPr>
            <a:spLocks/>
          </p:cNvSpPr>
          <p:nvPr/>
        </p:nvSpPr>
        <p:spPr bwMode="auto">
          <a:xfrm>
            <a:off x="8104055" y="1573028"/>
            <a:ext cx="363164" cy="236126"/>
          </a:xfrm>
          <a:custGeom>
            <a:avLst/>
            <a:gdLst>
              <a:gd name="T0" fmla="*/ 92 w 109"/>
              <a:gd name="T1" fmla="*/ 21 h 72"/>
              <a:gd name="T2" fmla="*/ 78 w 109"/>
              <a:gd name="T3" fmla="*/ 14 h 72"/>
              <a:gd name="T4" fmla="*/ 44 w 109"/>
              <a:gd name="T5" fmla="*/ 0 h 72"/>
              <a:gd name="T6" fmla="*/ 0 w 109"/>
              <a:gd name="T7" fmla="*/ 36 h 72"/>
              <a:gd name="T8" fmla="*/ 44 w 109"/>
              <a:gd name="T9" fmla="*/ 72 h 72"/>
              <a:gd name="T10" fmla="*/ 74 w 109"/>
              <a:gd name="T11" fmla="*/ 62 h 72"/>
              <a:gd name="T12" fmla="*/ 88 w 109"/>
              <a:gd name="T13" fmla="*/ 58 h 72"/>
              <a:gd name="T14" fmla="*/ 109 w 109"/>
              <a:gd name="T15" fmla="*/ 40 h 72"/>
              <a:gd name="T16" fmla="*/ 92 w 109"/>
              <a:gd name="T17" fmla="*/ 2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2">
                <a:moveTo>
                  <a:pt x="92" y="21"/>
                </a:moveTo>
                <a:cubicBezTo>
                  <a:pt x="87" y="20"/>
                  <a:pt x="82" y="18"/>
                  <a:pt x="78" y="14"/>
                </a:cubicBezTo>
                <a:cubicBezTo>
                  <a:pt x="70" y="5"/>
                  <a:pt x="57" y="0"/>
                  <a:pt x="44" y="0"/>
                </a:cubicBezTo>
                <a:cubicBezTo>
                  <a:pt x="20" y="0"/>
                  <a:pt x="0" y="16"/>
                  <a:pt x="0" y="36"/>
                </a:cubicBezTo>
                <a:cubicBezTo>
                  <a:pt x="0" y="56"/>
                  <a:pt x="20" y="72"/>
                  <a:pt x="44" y="72"/>
                </a:cubicBezTo>
                <a:cubicBezTo>
                  <a:pt x="55" y="72"/>
                  <a:pt x="66" y="68"/>
                  <a:pt x="74" y="62"/>
                </a:cubicBezTo>
                <a:cubicBezTo>
                  <a:pt x="78" y="59"/>
                  <a:pt x="83" y="58"/>
                  <a:pt x="88" y="58"/>
                </a:cubicBezTo>
                <a:cubicBezTo>
                  <a:pt x="99" y="60"/>
                  <a:pt x="109" y="51"/>
                  <a:pt x="109" y="40"/>
                </a:cubicBezTo>
                <a:cubicBezTo>
                  <a:pt x="109" y="30"/>
                  <a:pt x="101" y="22"/>
                  <a:pt x="92" y="21"/>
                </a:cubicBezTo>
                <a:close/>
              </a:path>
            </a:pathLst>
          </a:custGeom>
          <a:solidFill>
            <a:schemeClr val="accent1">
              <a:lumMod val="20000"/>
              <a:lumOff val="80000"/>
            </a:schemeClr>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2" name="Oval 7">
            <a:extLst>
              <a:ext uri="{FF2B5EF4-FFF2-40B4-BE49-F238E27FC236}">
                <a16:creationId xmlns:a16="http://schemas.microsoft.com/office/drawing/2014/main" id="{2C0B9AF1-65E8-4ACE-A3BB-408CF41D3ACA}"/>
              </a:ext>
            </a:extLst>
          </p:cNvPr>
          <p:cNvSpPr>
            <a:spLocks noChangeArrowheads="1"/>
          </p:cNvSpPr>
          <p:nvPr/>
        </p:nvSpPr>
        <p:spPr bwMode="auto">
          <a:xfrm>
            <a:off x="8500359" y="1838153"/>
            <a:ext cx="96660" cy="64901"/>
          </a:xfrm>
          <a:prstGeom prst="ellipse">
            <a:avLst/>
          </a:prstGeom>
          <a:solidFill>
            <a:schemeClr val="accent1">
              <a:lumMod val="20000"/>
              <a:lumOff val="80000"/>
            </a:schemeClr>
          </a:solidFill>
          <a:ln>
            <a:no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4" name="Oval 213">
            <a:extLst>
              <a:ext uri="{FF2B5EF4-FFF2-40B4-BE49-F238E27FC236}">
                <a16:creationId xmlns:a16="http://schemas.microsoft.com/office/drawing/2014/main" id="{590B8296-FC20-4090-AB05-A99DBE03CB32}"/>
              </a:ext>
            </a:extLst>
          </p:cNvPr>
          <p:cNvSpPr/>
          <p:nvPr/>
        </p:nvSpPr>
        <p:spPr>
          <a:xfrm>
            <a:off x="1725450" y="1352917"/>
            <a:ext cx="457200" cy="4572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5" name="Freeform 28">
            <a:extLst>
              <a:ext uri="{FF2B5EF4-FFF2-40B4-BE49-F238E27FC236}">
                <a16:creationId xmlns:a16="http://schemas.microsoft.com/office/drawing/2014/main" id="{AD5A1E28-19AA-47DF-ABBA-FEFBF7947C06}"/>
              </a:ext>
            </a:extLst>
          </p:cNvPr>
          <p:cNvSpPr>
            <a:spLocks/>
          </p:cNvSpPr>
          <p:nvPr/>
        </p:nvSpPr>
        <p:spPr bwMode="auto">
          <a:xfrm>
            <a:off x="1832826" y="1498008"/>
            <a:ext cx="242448" cy="167021"/>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solidFill>
          <a:ln w="38100">
            <a:solidFill>
              <a:schemeClr val="accent4"/>
            </a:solid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6" name="TextBox 215">
            <a:extLst>
              <a:ext uri="{FF2B5EF4-FFF2-40B4-BE49-F238E27FC236}">
                <a16:creationId xmlns:a16="http://schemas.microsoft.com/office/drawing/2014/main" id="{4547509F-1DEF-4D82-B607-5D41D8057BE6}"/>
              </a:ext>
            </a:extLst>
          </p:cNvPr>
          <p:cNvSpPr txBox="1"/>
          <p:nvPr/>
        </p:nvSpPr>
        <p:spPr>
          <a:xfrm>
            <a:off x="2294533" y="1169013"/>
            <a:ext cx="428336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rPr>
              <a:t>Your slide is the background for your performance</a:t>
            </a:r>
            <a:endParaRPr kumimoji="0" lang="uk-UA" sz="2800" b="1" i="0" u="none" strike="noStrike" kern="1200" cap="none" spc="0" normalizeH="0" baseline="0" noProof="0" dirty="0">
              <a:ln>
                <a:noFill/>
              </a:ln>
              <a:solidFill>
                <a:srgbClr val="4A86FF"/>
              </a:solidFill>
              <a:effectLst/>
              <a:uLnTx/>
              <a:uFillTx/>
              <a:latin typeface="Calibri" panose="020F0502020204030204" pitchFamily="34" charset="0"/>
              <a:ea typeface="+mn-ea"/>
              <a:cs typeface="Calibri" panose="020F0502020204030204" pitchFamily="34" charset="0"/>
            </a:endParaRPr>
          </a:p>
        </p:txBody>
      </p:sp>
      <p:sp>
        <p:nvSpPr>
          <p:cNvPr id="219" name="Oval 218">
            <a:extLst>
              <a:ext uri="{FF2B5EF4-FFF2-40B4-BE49-F238E27FC236}">
                <a16:creationId xmlns:a16="http://schemas.microsoft.com/office/drawing/2014/main" id="{CF42B726-D778-4712-B0C2-EE3A48334D07}"/>
              </a:ext>
            </a:extLst>
          </p:cNvPr>
          <p:cNvSpPr/>
          <p:nvPr/>
        </p:nvSpPr>
        <p:spPr>
          <a:xfrm>
            <a:off x="1725450" y="3475459"/>
            <a:ext cx="457200" cy="4572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20" name="Freeform 28">
            <a:extLst>
              <a:ext uri="{FF2B5EF4-FFF2-40B4-BE49-F238E27FC236}">
                <a16:creationId xmlns:a16="http://schemas.microsoft.com/office/drawing/2014/main" id="{854B4823-9761-4229-9128-40A7B4CE6897}"/>
              </a:ext>
            </a:extLst>
          </p:cNvPr>
          <p:cNvSpPr>
            <a:spLocks/>
          </p:cNvSpPr>
          <p:nvPr/>
        </p:nvSpPr>
        <p:spPr bwMode="auto">
          <a:xfrm>
            <a:off x="1846674" y="3620549"/>
            <a:ext cx="242448" cy="167021"/>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solidFill>
          <a:ln w="38100">
            <a:solidFill>
              <a:schemeClr val="accent4"/>
            </a:solid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21" name="TextBox 220">
            <a:extLst>
              <a:ext uri="{FF2B5EF4-FFF2-40B4-BE49-F238E27FC236}">
                <a16:creationId xmlns:a16="http://schemas.microsoft.com/office/drawing/2014/main" id="{A3DED8AF-96B4-4CFE-8E97-ECDE6E54A901}"/>
              </a:ext>
            </a:extLst>
          </p:cNvPr>
          <p:cNvSpPr txBox="1"/>
          <p:nvPr/>
        </p:nvSpPr>
        <p:spPr>
          <a:xfrm>
            <a:off x="2352302" y="3221743"/>
            <a:ext cx="3954039"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rPr>
              <a:t>Try to communicate only your primary message</a:t>
            </a:r>
            <a:endParaRPr kumimoji="0" lang="uk-UA" sz="2800" b="1" i="0" u="none" strike="noStrike" kern="1200" cap="none" spc="0" normalizeH="0" baseline="0" noProof="0" dirty="0">
              <a:ln>
                <a:noFill/>
              </a:ln>
              <a:solidFill>
                <a:srgbClr val="4A86FF"/>
              </a:solidFill>
              <a:effectLst/>
              <a:uLnTx/>
              <a:uFillTx/>
              <a:latin typeface="Calibri" panose="020F0502020204030204" pitchFamily="34" charset="0"/>
              <a:ea typeface="+mn-ea"/>
              <a:cs typeface="Calibri" panose="020F0502020204030204" pitchFamily="34" charset="0"/>
            </a:endParaRPr>
          </a:p>
        </p:txBody>
      </p:sp>
      <p:sp>
        <p:nvSpPr>
          <p:cNvPr id="116" name="Oval 115">
            <a:extLst>
              <a:ext uri="{FF2B5EF4-FFF2-40B4-BE49-F238E27FC236}">
                <a16:creationId xmlns:a16="http://schemas.microsoft.com/office/drawing/2014/main" id="{CF42B726-D778-4712-B0C2-EE3A48334D07}"/>
              </a:ext>
            </a:extLst>
          </p:cNvPr>
          <p:cNvSpPr/>
          <p:nvPr/>
        </p:nvSpPr>
        <p:spPr>
          <a:xfrm>
            <a:off x="1726800" y="5440399"/>
            <a:ext cx="457200" cy="4572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3" name="Freeform 28">
            <a:extLst>
              <a:ext uri="{FF2B5EF4-FFF2-40B4-BE49-F238E27FC236}">
                <a16:creationId xmlns:a16="http://schemas.microsoft.com/office/drawing/2014/main" id="{854B4823-9761-4229-9128-40A7B4CE6897}"/>
              </a:ext>
            </a:extLst>
          </p:cNvPr>
          <p:cNvSpPr>
            <a:spLocks/>
          </p:cNvSpPr>
          <p:nvPr/>
        </p:nvSpPr>
        <p:spPr bwMode="auto">
          <a:xfrm>
            <a:off x="1848024" y="5585489"/>
            <a:ext cx="242448" cy="167021"/>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solidFill>
          <a:ln w="38100">
            <a:solidFill>
              <a:schemeClr val="accent4"/>
            </a:solidFill>
          </a:ln>
        </p:spPr>
        <p:txBody>
          <a:bodyPr vert="horz" wrap="square" lIns="45720" tIns="22860" rIns="45720" bIns="228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uk-UA" sz="1350" b="0" i="0" u="none" strike="noStrike" kern="1200" cap="none" spc="0" normalizeH="0" baseline="0" noProof="0">
              <a:ln>
                <a:noFill/>
              </a:ln>
              <a:solidFill>
                <a:srgbClr val="171C30"/>
              </a:solidFill>
              <a:effectLst/>
              <a:uLnTx/>
              <a:uFillTx/>
              <a:latin typeface="Calibri" panose="020F0502020204030204" pitchFamily="34" charset="0"/>
              <a:ea typeface="+mn-ea"/>
              <a:cs typeface="Calibri" panose="020F0502020204030204" pitchFamily="34" charset="0"/>
            </a:endParaRPr>
          </a:p>
        </p:txBody>
      </p:sp>
      <p:sp>
        <p:nvSpPr>
          <p:cNvPr id="217" name="TextBox 216">
            <a:extLst>
              <a:ext uri="{FF2B5EF4-FFF2-40B4-BE49-F238E27FC236}">
                <a16:creationId xmlns:a16="http://schemas.microsoft.com/office/drawing/2014/main" id="{A3DED8AF-96B4-4CFE-8E97-ECDE6E54A901}"/>
              </a:ext>
            </a:extLst>
          </p:cNvPr>
          <p:cNvSpPr txBox="1"/>
          <p:nvPr/>
        </p:nvSpPr>
        <p:spPr>
          <a:xfrm>
            <a:off x="2353652" y="5186683"/>
            <a:ext cx="3954039"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71C30"/>
                </a:solidFill>
                <a:effectLst/>
                <a:uLnTx/>
                <a:uFillTx/>
                <a:latin typeface="Calibri" panose="020F0502020204030204" pitchFamily="34" charset="0"/>
                <a:ea typeface="+mn-ea"/>
                <a:cs typeface="Calibri" panose="020F0502020204030204" pitchFamily="34" charset="0"/>
              </a:rPr>
              <a:t>One of the first things your audience will see</a:t>
            </a:r>
            <a:endParaRPr kumimoji="0" lang="uk-UA" sz="2800" b="1" i="0" u="none" strike="noStrike" kern="1200" cap="none" spc="0" normalizeH="0" baseline="0" noProof="0" dirty="0">
              <a:ln>
                <a:noFill/>
              </a:ln>
              <a:solidFill>
                <a:srgbClr val="4A86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7873388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14:bounceEnd="73333">
                                          <p:cBhvr additive="base">
                                            <p:cTn id="7" dur="1500" fill="hold"/>
                                            <p:tgtEl>
                                              <p:spTgt spid="136"/>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3333">
                                      <p:stCondLst>
                                        <p:cond delay="100"/>
                                      </p:stCondLst>
                                      <p:childTnLst>
                                        <p:set>
                                          <p:cBhvr>
                                            <p:cTn id="10" dur="1" fill="hold">
                                              <p:stCondLst>
                                                <p:cond delay="0"/>
                                              </p:stCondLst>
                                            </p:cTn>
                                            <p:tgtEl>
                                              <p:spTgt spid="137"/>
                                            </p:tgtEl>
                                            <p:attrNameLst>
                                              <p:attrName>style.visibility</p:attrName>
                                            </p:attrNameLst>
                                          </p:cBhvr>
                                          <p:to>
                                            <p:strVal val="visible"/>
                                          </p:to>
                                        </p:set>
                                        <p:anim calcmode="lin" valueType="num" p14:bounceEnd="73333">
                                          <p:cBhvr additive="base">
                                            <p:cTn id="11" dur="1500" fill="hold"/>
                                            <p:tgtEl>
                                              <p:spTgt spid="137"/>
                                            </p:tgtEl>
                                            <p:attrNameLst>
                                              <p:attrName>ppt_x</p:attrName>
                                            </p:attrNameLst>
                                          </p:cBhvr>
                                          <p:tavLst>
                                            <p:tav tm="0">
                                              <p:val>
                                                <p:strVal val="#ppt_x"/>
                                              </p:val>
                                            </p:tav>
                                            <p:tav tm="100000">
                                              <p:val>
                                                <p:strVal val="#ppt_x"/>
                                              </p:val>
                                            </p:tav>
                                          </p:tavLst>
                                        </p:anim>
                                        <p:anim calcmode="lin" valueType="num" p14:bounceEnd="73333">
                                          <p:cBhvr additive="base">
                                            <p:cTn id="12" dur="1500" fill="hold"/>
                                            <p:tgtEl>
                                              <p:spTgt spid="13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73333">
                                      <p:stCondLst>
                                        <p:cond delay="200"/>
                                      </p:stCondLst>
                                      <p:childTnLst>
                                        <p:set>
                                          <p:cBhvr>
                                            <p:cTn id="14" dur="1" fill="hold">
                                              <p:stCondLst>
                                                <p:cond delay="0"/>
                                              </p:stCondLst>
                                            </p:cTn>
                                            <p:tgtEl>
                                              <p:spTgt spid="149"/>
                                            </p:tgtEl>
                                            <p:attrNameLst>
                                              <p:attrName>style.visibility</p:attrName>
                                            </p:attrNameLst>
                                          </p:cBhvr>
                                          <p:to>
                                            <p:strVal val="visible"/>
                                          </p:to>
                                        </p:set>
                                        <p:anim calcmode="lin" valueType="num" p14:bounceEnd="73333">
                                          <p:cBhvr additive="base">
                                            <p:cTn id="15" dur="1500" fill="hold"/>
                                            <p:tgtEl>
                                              <p:spTgt spid="149"/>
                                            </p:tgtEl>
                                            <p:attrNameLst>
                                              <p:attrName>ppt_x</p:attrName>
                                            </p:attrNameLst>
                                          </p:cBhvr>
                                          <p:tavLst>
                                            <p:tav tm="0">
                                              <p:val>
                                                <p:strVal val="#ppt_x"/>
                                              </p:val>
                                            </p:tav>
                                            <p:tav tm="100000">
                                              <p:val>
                                                <p:strVal val="#ppt_x"/>
                                              </p:val>
                                            </p:tav>
                                          </p:tavLst>
                                        </p:anim>
                                        <p:anim calcmode="lin" valueType="num" p14:bounceEnd="73333">
                                          <p:cBhvr additive="base">
                                            <p:cTn id="16" dur="15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3333">
                                      <p:stCondLst>
                                        <p:cond delay="300"/>
                                      </p:stCondLst>
                                      <p:childTnLst>
                                        <p:set>
                                          <p:cBhvr>
                                            <p:cTn id="18" dur="1" fill="hold">
                                              <p:stCondLst>
                                                <p:cond delay="0"/>
                                              </p:stCondLst>
                                            </p:cTn>
                                            <p:tgtEl>
                                              <p:spTgt spid="179"/>
                                            </p:tgtEl>
                                            <p:attrNameLst>
                                              <p:attrName>style.visibility</p:attrName>
                                            </p:attrNameLst>
                                          </p:cBhvr>
                                          <p:to>
                                            <p:strVal val="visible"/>
                                          </p:to>
                                        </p:set>
                                        <p:anim calcmode="lin" valueType="num" p14:bounceEnd="73333">
                                          <p:cBhvr additive="base">
                                            <p:cTn id="19" dur="1500" fill="hold"/>
                                            <p:tgtEl>
                                              <p:spTgt spid="179"/>
                                            </p:tgtEl>
                                            <p:attrNameLst>
                                              <p:attrName>ppt_x</p:attrName>
                                            </p:attrNameLst>
                                          </p:cBhvr>
                                          <p:tavLst>
                                            <p:tav tm="0">
                                              <p:val>
                                                <p:strVal val="#ppt_x"/>
                                              </p:val>
                                            </p:tav>
                                            <p:tav tm="100000">
                                              <p:val>
                                                <p:strVal val="#ppt_x"/>
                                              </p:val>
                                            </p:tav>
                                          </p:tavLst>
                                        </p:anim>
                                        <p:anim calcmode="lin" valueType="num" p14:bounceEnd="73333">
                                          <p:cBhvr additive="base">
                                            <p:cTn id="20" dur="1500" fill="hold"/>
                                            <p:tgtEl>
                                              <p:spTgt spid="17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3333">
                                      <p:stCondLst>
                                        <p:cond delay="400"/>
                                      </p:stCondLst>
                                      <p:childTnLst>
                                        <p:set>
                                          <p:cBhvr>
                                            <p:cTn id="22" dur="1" fill="hold">
                                              <p:stCondLst>
                                                <p:cond delay="0"/>
                                              </p:stCondLst>
                                            </p:cTn>
                                            <p:tgtEl>
                                              <p:spTgt spid="125"/>
                                            </p:tgtEl>
                                            <p:attrNameLst>
                                              <p:attrName>style.visibility</p:attrName>
                                            </p:attrNameLst>
                                          </p:cBhvr>
                                          <p:to>
                                            <p:strVal val="visible"/>
                                          </p:to>
                                        </p:set>
                                        <p:anim calcmode="lin" valueType="num" p14:bounceEnd="73333">
                                          <p:cBhvr additive="base">
                                            <p:cTn id="23" dur="1500" fill="hold"/>
                                            <p:tgtEl>
                                              <p:spTgt spid="125"/>
                                            </p:tgtEl>
                                            <p:attrNameLst>
                                              <p:attrName>ppt_x</p:attrName>
                                            </p:attrNameLst>
                                          </p:cBhvr>
                                          <p:tavLst>
                                            <p:tav tm="0">
                                              <p:val>
                                                <p:strVal val="#ppt_x"/>
                                              </p:val>
                                            </p:tav>
                                            <p:tav tm="100000">
                                              <p:val>
                                                <p:strVal val="#ppt_x"/>
                                              </p:val>
                                            </p:tav>
                                          </p:tavLst>
                                        </p:anim>
                                        <p:anim calcmode="lin" valueType="num" p14:bounceEnd="73333">
                                          <p:cBhvr additive="base">
                                            <p:cTn id="24" dur="1500" fill="hold"/>
                                            <p:tgtEl>
                                              <p:spTgt spid="12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3333">
                                      <p:stCondLst>
                                        <p:cond delay="500"/>
                                      </p:stCondLst>
                                      <p:childTnLst>
                                        <p:set>
                                          <p:cBhvr>
                                            <p:cTn id="26" dur="1" fill="hold">
                                              <p:stCondLst>
                                                <p:cond delay="0"/>
                                              </p:stCondLst>
                                            </p:cTn>
                                            <p:tgtEl>
                                              <p:spTgt spid="161"/>
                                            </p:tgtEl>
                                            <p:attrNameLst>
                                              <p:attrName>style.visibility</p:attrName>
                                            </p:attrNameLst>
                                          </p:cBhvr>
                                          <p:to>
                                            <p:strVal val="visible"/>
                                          </p:to>
                                        </p:set>
                                        <p:anim calcmode="lin" valueType="num" p14:bounceEnd="73333">
                                          <p:cBhvr additive="base">
                                            <p:cTn id="27" dur="1500" fill="hold"/>
                                            <p:tgtEl>
                                              <p:spTgt spid="161"/>
                                            </p:tgtEl>
                                            <p:attrNameLst>
                                              <p:attrName>ppt_x</p:attrName>
                                            </p:attrNameLst>
                                          </p:cBhvr>
                                          <p:tavLst>
                                            <p:tav tm="0">
                                              <p:val>
                                                <p:strVal val="#ppt_x"/>
                                              </p:val>
                                            </p:tav>
                                            <p:tav tm="100000">
                                              <p:val>
                                                <p:strVal val="#ppt_x"/>
                                              </p:val>
                                            </p:tav>
                                          </p:tavLst>
                                        </p:anim>
                                        <p:anim calcmode="lin" valueType="num" p14:bounceEnd="73333">
                                          <p:cBhvr additive="base">
                                            <p:cTn id="28" dur="1500" fill="hold"/>
                                            <p:tgtEl>
                                              <p:spTgt spid="16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73333">
                                      <p:stCondLst>
                                        <p:cond delay="600"/>
                                      </p:stCondLst>
                                      <p:childTnLst>
                                        <p:set>
                                          <p:cBhvr>
                                            <p:cTn id="30" dur="1" fill="hold">
                                              <p:stCondLst>
                                                <p:cond delay="0"/>
                                              </p:stCondLst>
                                            </p:cTn>
                                            <p:tgtEl>
                                              <p:spTgt spid="107"/>
                                            </p:tgtEl>
                                            <p:attrNameLst>
                                              <p:attrName>style.visibility</p:attrName>
                                            </p:attrNameLst>
                                          </p:cBhvr>
                                          <p:to>
                                            <p:strVal val="visible"/>
                                          </p:to>
                                        </p:set>
                                        <p:anim calcmode="lin" valueType="num" p14:bounceEnd="73333">
                                          <p:cBhvr additive="base">
                                            <p:cTn id="31" dur="1500" fill="hold"/>
                                            <p:tgtEl>
                                              <p:spTgt spid="107"/>
                                            </p:tgtEl>
                                            <p:attrNameLst>
                                              <p:attrName>ppt_x</p:attrName>
                                            </p:attrNameLst>
                                          </p:cBhvr>
                                          <p:tavLst>
                                            <p:tav tm="0">
                                              <p:val>
                                                <p:strVal val="#ppt_x"/>
                                              </p:val>
                                            </p:tav>
                                            <p:tav tm="100000">
                                              <p:val>
                                                <p:strVal val="#ppt_x"/>
                                              </p:val>
                                            </p:tav>
                                          </p:tavLst>
                                        </p:anim>
                                        <p:anim calcmode="lin" valueType="num" p14:bounceEnd="73333">
                                          <p:cBhvr additive="base">
                                            <p:cTn id="32" dur="1500" fill="hold"/>
                                            <p:tgtEl>
                                              <p:spTgt spid="107"/>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73333">
                                      <p:stCondLst>
                                        <p:cond delay="700"/>
                                      </p:stCondLst>
                                      <p:childTnLst>
                                        <p:set>
                                          <p:cBhvr>
                                            <p:cTn id="34" dur="1" fill="hold">
                                              <p:stCondLst>
                                                <p:cond delay="0"/>
                                              </p:stCondLst>
                                            </p:cTn>
                                            <p:tgtEl>
                                              <p:spTgt spid="204"/>
                                            </p:tgtEl>
                                            <p:attrNameLst>
                                              <p:attrName>style.visibility</p:attrName>
                                            </p:attrNameLst>
                                          </p:cBhvr>
                                          <p:to>
                                            <p:strVal val="visible"/>
                                          </p:to>
                                        </p:set>
                                        <p:anim calcmode="lin" valueType="num" p14:bounceEnd="73333">
                                          <p:cBhvr additive="base">
                                            <p:cTn id="35" dur="1500" fill="hold"/>
                                            <p:tgtEl>
                                              <p:spTgt spid="204"/>
                                            </p:tgtEl>
                                            <p:attrNameLst>
                                              <p:attrName>ppt_x</p:attrName>
                                            </p:attrNameLst>
                                          </p:cBhvr>
                                          <p:tavLst>
                                            <p:tav tm="0">
                                              <p:val>
                                                <p:strVal val="#ppt_x"/>
                                              </p:val>
                                            </p:tav>
                                            <p:tav tm="100000">
                                              <p:val>
                                                <p:strVal val="#ppt_x"/>
                                              </p:val>
                                            </p:tav>
                                          </p:tavLst>
                                        </p:anim>
                                        <p:anim calcmode="lin" valueType="num" p14:bounceEnd="73333">
                                          <p:cBhvr additive="base">
                                            <p:cTn id="36" dur="1500" fill="hold"/>
                                            <p:tgtEl>
                                              <p:spTgt spid="204"/>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73333">
                                      <p:stCondLst>
                                        <p:cond delay="800"/>
                                      </p:stCondLst>
                                      <p:childTnLst>
                                        <p:set>
                                          <p:cBhvr>
                                            <p:cTn id="38" dur="1" fill="hold">
                                              <p:stCondLst>
                                                <p:cond delay="0"/>
                                              </p:stCondLst>
                                            </p:cTn>
                                            <p:tgtEl>
                                              <p:spTgt spid="207"/>
                                            </p:tgtEl>
                                            <p:attrNameLst>
                                              <p:attrName>style.visibility</p:attrName>
                                            </p:attrNameLst>
                                          </p:cBhvr>
                                          <p:to>
                                            <p:strVal val="visible"/>
                                          </p:to>
                                        </p:set>
                                        <p:anim calcmode="lin" valueType="num" p14:bounceEnd="73333">
                                          <p:cBhvr additive="base">
                                            <p:cTn id="39" dur="1500" fill="hold"/>
                                            <p:tgtEl>
                                              <p:spTgt spid="207"/>
                                            </p:tgtEl>
                                            <p:attrNameLst>
                                              <p:attrName>ppt_x</p:attrName>
                                            </p:attrNameLst>
                                          </p:cBhvr>
                                          <p:tavLst>
                                            <p:tav tm="0">
                                              <p:val>
                                                <p:strVal val="#ppt_x"/>
                                              </p:val>
                                            </p:tav>
                                            <p:tav tm="100000">
                                              <p:val>
                                                <p:strVal val="#ppt_x"/>
                                              </p:val>
                                            </p:tav>
                                          </p:tavLst>
                                        </p:anim>
                                        <p:anim calcmode="lin" valueType="num" p14:bounceEnd="73333">
                                          <p:cBhvr additive="base">
                                            <p:cTn id="40" dur="1500" fill="hold"/>
                                            <p:tgtEl>
                                              <p:spTgt spid="20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80000">
                                      <p:stCondLst>
                                        <p:cond delay="200"/>
                                      </p:stCondLst>
                                      <p:childTnLst>
                                        <p:set>
                                          <p:cBhvr>
                                            <p:cTn id="42" dur="1" fill="hold">
                                              <p:stCondLst>
                                                <p:cond delay="0"/>
                                              </p:stCondLst>
                                            </p:cTn>
                                            <p:tgtEl>
                                              <p:spTgt spid="210"/>
                                            </p:tgtEl>
                                            <p:attrNameLst>
                                              <p:attrName>style.visibility</p:attrName>
                                            </p:attrNameLst>
                                          </p:cBhvr>
                                          <p:to>
                                            <p:strVal val="visible"/>
                                          </p:to>
                                        </p:set>
                                        <p:anim calcmode="lin" valueType="num" p14:bounceEnd="80000">
                                          <p:cBhvr additive="base">
                                            <p:cTn id="43" dur="1500" fill="hold"/>
                                            <p:tgtEl>
                                              <p:spTgt spid="210"/>
                                            </p:tgtEl>
                                            <p:attrNameLst>
                                              <p:attrName>ppt_x</p:attrName>
                                            </p:attrNameLst>
                                          </p:cBhvr>
                                          <p:tavLst>
                                            <p:tav tm="0">
                                              <p:val>
                                                <p:strVal val="#ppt_x"/>
                                              </p:val>
                                            </p:tav>
                                            <p:tav tm="100000">
                                              <p:val>
                                                <p:strVal val="#ppt_x"/>
                                              </p:val>
                                            </p:tav>
                                          </p:tavLst>
                                        </p:anim>
                                        <p:anim calcmode="lin" valueType="num" p14:bounceEnd="80000">
                                          <p:cBhvr additive="base">
                                            <p:cTn id="44" dur="1500" fill="hold"/>
                                            <p:tgtEl>
                                              <p:spTgt spid="2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72000">
                                      <p:stCondLst>
                                        <p:cond delay="600"/>
                                      </p:stCondLst>
                                      <p:childTnLst>
                                        <p:set>
                                          <p:cBhvr>
                                            <p:cTn id="46" dur="1" fill="hold">
                                              <p:stCondLst>
                                                <p:cond delay="0"/>
                                              </p:stCondLst>
                                            </p:cTn>
                                            <p:tgtEl>
                                              <p:spTgt spid="211"/>
                                            </p:tgtEl>
                                            <p:attrNameLst>
                                              <p:attrName>style.visibility</p:attrName>
                                            </p:attrNameLst>
                                          </p:cBhvr>
                                          <p:to>
                                            <p:strVal val="visible"/>
                                          </p:to>
                                        </p:set>
                                        <p:anim calcmode="lin" valueType="num" p14:bounceEnd="72000">
                                          <p:cBhvr additive="base">
                                            <p:cTn id="47" dur="1500" fill="hold"/>
                                            <p:tgtEl>
                                              <p:spTgt spid="211"/>
                                            </p:tgtEl>
                                            <p:attrNameLst>
                                              <p:attrName>ppt_x</p:attrName>
                                            </p:attrNameLst>
                                          </p:cBhvr>
                                          <p:tavLst>
                                            <p:tav tm="0">
                                              <p:val>
                                                <p:strVal val="#ppt_x"/>
                                              </p:val>
                                            </p:tav>
                                            <p:tav tm="100000">
                                              <p:val>
                                                <p:strVal val="#ppt_x"/>
                                              </p:val>
                                            </p:tav>
                                          </p:tavLst>
                                        </p:anim>
                                        <p:anim calcmode="lin" valueType="num" p14:bounceEnd="72000">
                                          <p:cBhvr additive="base">
                                            <p:cTn id="48" dur="1500" fill="hold"/>
                                            <p:tgtEl>
                                              <p:spTgt spid="211"/>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72000">
                                      <p:stCondLst>
                                        <p:cond delay="700"/>
                                      </p:stCondLst>
                                      <p:childTnLst>
                                        <p:set>
                                          <p:cBhvr>
                                            <p:cTn id="50" dur="1" fill="hold">
                                              <p:stCondLst>
                                                <p:cond delay="0"/>
                                              </p:stCondLst>
                                            </p:cTn>
                                            <p:tgtEl>
                                              <p:spTgt spid="212"/>
                                            </p:tgtEl>
                                            <p:attrNameLst>
                                              <p:attrName>style.visibility</p:attrName>
                                            </p:attrNameLst>
                                          </p:cBhvr>
                                          <p:to>
                                            <p:strVal val="visible"/>
                                          </p:to>
                                        </p:set>
                                        <p:anim calcmode="lin" valueType="num" p14:bounceEnd="72000">
                                          <p:cBhvr additive="base">
                                            <p:cTn id="51" dur="1500" fill="hold"/>
                                            <p:tgtEl>
                                              <p:spTgt spid="212"/>
                                            </p:tgtEl>
                                            <p:attrNameLst>
                                              <p:attrName>ppt_x</p:attrName>
                                            </p:attrNameLst>
                                          </p:cBhvr>
                                          <p:tavLst>
                                            <p:tav tm="0">
                                              <p:val>
                                                <p:strVal val="#ppt_x"/>
                                              </p:val>
                                            </p:tav>
                                            <p:tav tm="100000">
                                              <p:val>
                                                <p:strVal val="#ppt_x"/>
                                              </p:val>
                                            </p:tav>
                                          </p:tavLst>
                                        </p:anim>
                                        <p:anim calcmode="lin" valueType="num" p14:bounceEnd="72000">
                                          <p:cBhvr additive="base">
                                            <p:cTn id="52" dur="1500" fill="hold"/>
                                            <p:tgtEl>
                                              <p:spTgt spid="212"/>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80000">
                                      <p:stCondLst>
                                        <p:cond delay="250"/>
                                      </p:stCondLst>
                                      <p:childTnLst>
                                        <p:set>
                                          <p:cBhvr>
                                            <p:cTn id="54" dur="1" fill="hold">
                                              <p:stCondLst>
                                                <p:cond delay="0"/>
                                              </p:stCondLst>
                                            </p:cTn>
                                            <p:tgtEl>
                                              <p:spTgt spid="214"/>
                                            </p:tgtEl>
                                            <p:attrNameLst>
                                              <p:attrName>style.visibility</p:attrName>
                                            </p:attrNameLst>
                                          </p:cBhvr>
                                          <p:to>
                                            <p:strVal val="visible"/>
                                          </p:to>
                                        </p:set>
                                        <p:anim calcmode="lin" valueType="num" p14:bounceEnd="80000">
                                          <p:cBhvr additive="base">
                                            <p:cTn id="55" dur="1250" fill="hold"/>
                                            <p:tgtEl>
                                              <p:spTgt spid="214"/>
                                            </p:tgtEl>
                                            <p:attrNameLst>
                                              <p:attrName>ppt_x</p:attrName>
                                            </p:attrNameLst>
                                          </p:cBhvr>
                                          <p:tavLst>
                                            <p:tav tm="0">
                                              <p:val>
                                                <p:strVal val="0-#ppt_w/2"/>
                                              </p:val>
                                            </p:tav>
                                            <p:tav tm="100000">
                                              <p:val>
                                                <p:strVal val="#ppt_x"/>
                                              </p:val>
                                            </p:tav>
                                          </p:tavLst>
                                        </p:anim>
                                        <p:anim calcmode="lin" valueType="num" p14:bounceEnd="80000">
                                          <p:cBhvr additive="base">
                                            <p:cTn id="56" dur="1250" fill="hold"/>
                                            <p:tgtEl>
                                              <p:spTgt spid="21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80000">
                                      <p:stCondLst>
                                        <p:cond delay="250"/>
                                      </p:stCondLst>
                                      <p:childTnLst>
                                        <p:set>
                                          <p:cBhvr>
                                            <p:cTn id="58" dur="1" fill="hold">
                                              <p:stCondLst>
                                                <p:cond delay="0"/>
                                              </p:stCondLst>
                                            </p:cTn>
                                            <p:tgtEl>
                                              <p:spTgt spid="215"/>
                                            </p:tgtEl>
                                            <p:attrNameLst>
                                              <p:attrName>style.visibility</p:attrName>
                                            </p:attrNameLst>
                                          </p:cBhvr>
                                          <p:to>
                                            <p:strVal val="visible"/>
                                          </p:to>
                                        </p:set>
                                        <p:anim calcmode="lin" valueType="num" p14:bounceEnd="80000">
                                          <p:cBhvr additive="base">
                                            <p:cTn id="59" dur="1250" fill="hold"/>
                                            <p:tgtEl>
                                              <p:spTgt spid="215"/>
                                            </p:tgtEl>
                                            <p:attrNameLst>
                                              <p:attrName>ppt_x</p:attrName>
                                            </p:attrNameLst>
                                          </p:cBhvr>
                                          <p:tavLst>
                                            <p:tav tm="0">
                                              <p:val>
                                                <p:strVal val="0-#ppt_w/2"/>
                                              </p:val>
                                            </p:tav>
                                            <p:tav tm="100000">
                                              <p:val>
                                                <p:strVal val="#ppt_x"/>
                                              </p:val>
                                            </p:tav>
                                          </p:tavLst>
                                        </p:anim>
                                        <p:anim calcmode="lin" valueType="num" p14:bounceEnd="80000">
                                          <p:cBhvr additive="base">
                                            <p:cTn id="60" dur="1250" fill="hold"/>
                                            <p:tgtEl>
                                              <p:spTgt spid="21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14:presetBounceEnd="80000">
                                      <p:stCondLst>
                                        <p:cond delay="250"/>
                                      </p:stCondLst>
                                      <p:childTnLst>
                                        <p:set>
                                          <p:cBhvr>
                                            <p:cTn id="62" dur="1" fill="hold">
                                              <p:stCondLst>
                                                <p:cond delay="0"/>
                                              </p:stCondLst>
                                            </p:cTn>
                                            <p:tgtEl>
                                              <p:spTgt spid="216"/>
                                            </p:tgtEl>
                                            <p:attrNameLst>
                                              <p:attrName>style.visibility</p:attrName>
                                            </p:attrNameLst>
                                          </p:cBhvr>
                                          <p:to>
                                            <p:strVal val="visible"/>
                                          </p:to>
                                        </p:set>
                                        <p:anim calcmode="lin" valueType="num" p14:bounceEnd="80000">
                                          <p:cBhvr additive="base">
                                            <p:cTn id="63" dur="1250" fill="hold"/>
                                            <p:tgtEl>
                                              <p:spTgt spid="216"/>
                                            </p:tgtEl>
                                            <p:attrNameLst>
                                              <p:attrName>ppt_x</p:attrName>
                                            </p:attrNameLst>
                                          </p:cBhvr>
                                          <p:tavLst>
                                            <p:tav tm="0">
                                              <p:val>
                                                <p:strVal val="0-#ppt_w/2"/>
                                              </p:val>
                                            </p:tav>
                                            <p:tav tm="100000">
                                              <p:val>
                                                <p:strVal val="#ppt_x"/>
                                              </p:val>
                                            </p:tav>
                                          </p:tavLst>
                                        </p:anim>
                                        <p:anim calcmode="lin" valueType="num" p14:bounceEnd="80000">
                                          <p:cBhvr additive="base">
                                            <p:cTn id="64" dur="1250" fill="hold"/>
                                            <p:tgtEl>
                                              <p:spTgt spid="21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14:presetBounceEnd="80000">
                                      <p:stCondLst>
                                        <p:cond delay="500"/>
                                      </p:stCondLst>
                                      <p:childTnLst>
                                        <p:set>
                                          <p:cBhvr>
                                            <p:cTn id="66" dur="1" fill="hold">
                                              <p:stCondLst>
                                                <p:cond delay="0"/>
                                              </p:stCondLst>
                                            </p:cTn>
                                            <p:tgtEl>
                                              <p:spTgt spid="219"/>
                                            </p:tgtEl>
                                            <p:attrNameLst>
                                              <p:attrName>style.visibility</p:attrName>
                                            </p:attrNameLst>
                                          </p:cBhvr>
                                          <p:to>
                                            <p:strVal val="visible"/>
                                          </p:to>
                                        </p:set>
                                        <p:anim calcmode="lin" valueType="num" p14:bounceEnd="80000">
                                          <p:cBhvr additive="base">
                                            <p:cTn id="67" dur="1250" fill="hold"/>
                                            <p:tgtEl>
                                              <p:spTgt spid="219"/>
                                            </p:tgtEl>
                                            <p:attrNameLst>
                                              <p:attrName>ppt_x</p:attrName>
                                            </p:attrNameLst>
                                          </p:cBhvr>
                                          <p:tavLst>
                                            <p:tav tm="0">
                                              <p:val>
                                                <p:strVal val="0-#ppt_w/2"/>
                                              </p:val>
                                            </p:tav>
                                            <p:tav tm="100000">
                                              <p:val>
                                                <p:strVal val="#ppt_x"/>
                                              </p:val>
                                            </p:tav>
                                          </p:tavLst>
                                        </p:anim>
                                        <p:anim calcmode="lin" valueType="num" p14:bounceEnd="80000">
                                          <p:cBhvr additive="base">
                                            <p:cTn id="68" dur="1250" fill="hold"/>
                                            <p:tgtEl>
                                              <p:spTgt spid="21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14:presetBounceEnd="80000">
                                      <p:stCondLst>
                                        <p:cond delay="500"/>
                                      </p:stCondLst>
                                      <p:childTnLst>
                                        <p:set>
                                          <p:cBhvr>
                                            <p:cTn id="70" dur="1" fill="hold">
                                              <p:stCondLst>
                                                <p:cond delay="0"/>
                                              </p:stCondLst>
                                            </p:cTn>
                                            <p:tgtEl>
                                              <p:spTgt spid="220"/>
                                            </p:tgtEl>
                                            <p:attrNameLst>
                                              <p:attrName>style.visibility</p:attrName>
                                            </p:attrNameLst>
                                          </p:cBhvr>
                                          <p:to>
                                            <p:strVal val="visible"/>
                                          </p:to>
                                        </p:set>
                                        <p:anim calcmode="lin" valueType="num" p14:bounceEnd="80000">
                                          <p:cBhvr additive="base">
                                            <p:cTn id="71" dur="1250" fill="hold"/>
                                            <p:tgtEl>
                                              <p:spTgt spid="220"/>
                                            </p:tgtEl>
                                            <p:attrNameLst>
                                              <p:attrName>ppt_x</p:attrName>
                                            </p:attrNameLst>
                                          </p:cBhvr>
                                          <p:tavLst>
                                            <p:tav tm="0">
                                              <p:val>
                                                <p:strVal val="0-#ppt_w/2"/>
                                              </p:val>
                                            </p:tav>
                                            <p:tav tm="100000">
                                              <p:val>
                                                <p:strVal val="#ppt_x"/>
                                              </p:val>
                                            </p:tav>
                                          </p:tavLst>
                                        </p:anim>
                                        <p:anim calcmode="lin" valueType="num" p14:bounceEnd="80000">
                                          <p:cBhvr additive="base">
                                            <p:cTn id="72" dur="1250" fill="hold"/>
                                            <p:tgtEl>
                                              <p:spTgt spid="220"/>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14:presetBounceEnd="80000">
                                      <p:stCondLst>
                                        <p:cond delay="500"/>
                                      </p:stCondLst>
                                      <p:childTnLst>
                                        <p:set>
                                          <p:cBhvr>
                                            <p:cTn id="74" dur="1" fill="hold">
                                              <p:stCondLst>
                                                <p:cond delay="0"/>
                                              </p:stCondLst>
                                            </p:cTn>
                                            <p:tgtEl>
                                              <p:spTgt spid="221"/>
                                            </p:tgtEl>
                                            <p:attrNameLst>
                                              <p:attrName>style.visibility</p:attrName>
                                            </p:attrNameLst>
                                          </p:cBhvr>
                                          <p:to>
                                            <p:strVal val="visible"/>
                                          </p:to>
                                        </p:set>
                                        <p:anim calcmode="lin" valueType="num" p14:bounceEnd="80000">
                                          <p:cBhvr additive="base">
                                            <p:cTn id="75" dur="1250" fill="hold"/>
                                            <p:tgtEl>
                                              <p:spTgt spid="221"/>
                                            </p:tgtEl>
                                            <p:attrNameLst>
                                              <p:attrName>ppt_x</p:attrName>
                                            </p:attrNameLst>
                                          </p:cBhvr>
                                          <p:tavLst>
                                            <p:tav tm="0">
                                              <p:val>
                                                <p:strVal val="0-#ppt_w/2"/>
                                              </p:val>
                                            </p:tav>
                                            <p:tav tm="100000">
                                              <p:val>
                                                <p:strVal val="#ppt_x"/>
                                              </p:val>
                                            </p:tav>
                                          </p:tavLst>
                                        </p:anim>
                                        <p:anim calcmode="lin" valueType="num" p14:bounceEnd="80000">
                                          <p:cBhvr additive="base">
                                            <p:cTn id="76" dur="1250" fill="hold"/>
                                            <p:tgtEl>
                                              <p:spTgt spid="221"/>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14:presetBounceEnd="80000">
                                      <p:stCondLst>
                                        <p:cond delay="700"/>
                                      </p:stCondLst>
                                      <p:childTnLst>
                                        <p:set>
                                          <p:cBhvr>
                                            <p:cTn id="78" dur="1" fill="hold">
                                              <p:stCondLst>
                                                <p:cond delay="0"/>
                                              </p:stCondLst>
                                            </p:cTn>
                                            <p:tgtEl>
                                              <p:spTgt spid="116"/>
                                            </p:tgtEl>
                                            <p:attrNameLst>
                                              <p:attrName>style.visibility</p:attrName>
                                            </p:attrNameLst>
                                          </p:cBhvr>
                                          <p:to>
                                            <p:strVal val="visible"/>
                                          </p:to>
                                        </p:set>
                                        <p:anim calcmode="lin" valueType="num" p14:bounceEnd="80000">
                                          <p:cBhvr additive="base">
                                            <p:cTn id="79" dur="1250" fill="hold"/>
                                            <p:tgtEl>
                                              <p:spTgt spid="116"/>
                                            </p:tgtEl>
                                            <p:attrNameLst>
                                              <p:attrName>ppt_x</p:attrName>
                                            </p:attrNameLst>
                                          </p:cBhvr>
                                          <p:tavLst>
                                            <p:tav tm="0">
                                              <p:val>
                                                <p:strVal val="0-#ppt_w/2"/>
                                              </p:val>
                                            </p:tav>
                                            <p:tav tm="100000">
                                              <p:val>
                                                <p:strVal val="#ppt_x"/>
                                              </p:val>
                                            </p:tav>
                                          </p:tavLst>
                                        </p:anim>
                                        <p:anim calcmode="lin" valueType="num" p14:bounceEnd="80000">
                                          <p:cBhvr additive="base">
                                            <p:cTn id="80" dur="1250" fill="hold"/>
                                            <p:tgtEl>
                                              <p:spTgt spid="116"/>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14:presetBounceEnd="80000">
                                      <p:stCondLst>
                                        <p:cond delay="900"/>
                                      </p:stCondLst>
                                      <p:childTnLst>
                                        <p:set>
                                          <p:cBhvr>
                                            <p:cTn id="82" dur="1" fill="hold">
                                              <p:stCondLst>
                                                <p:cond delay="0"/>
                                              </p:stCondLst>
                                            </p:cTn>
                                            <p:tgtEl>
                                              <p:spTgt spid="213"/>
                                            </p:tgtEl>
                                            <p:attrNameLst>
                                              <p:attrName>style.visibility</p:attrName>
                                            </p:attrNameLst>
                                          </p:cBhvr>
                                          <p:to>
                                            <p:strVal val="visible"/>
                                          </p:to>
                                        </p:set>
                                        <p:anim calcmode="lin" valueType="num" p14:bounceEnd="80000">
                                          <p:cBhvr additive="base">
                                            <p:cTn id="83" dur="1250" fill="hold"/>
                                            <p:tgtEl>
                                              <p:spTgt spid="213"/>
                                            </p:tgtEl>
                                            <p:attrNameLst>
                                              <p:attrName>ppt_x</p:attrName>
                                            </p:attrNameLst>
                                          </p:cBhvr>
                                          <p:tavLst>
                                            <p:tav tm="0">
                                              <p:val>
                                                <p:strVal val="0-#ppt_w/2"/>
                                              </p:val>
                                            </p:tav>
                                            <p:tav tm="100000">
                                              <p:val>
                                                <p:strVal val="#ppt_x"/>
                                              </p:val>
                                            </p:tav>
                                          </p:tavLst>
                                        </p:anim>
                                        <p:anim calcmode="lin" valueType="num" p14:bounceEnd="80000">
                                          <p:cBhvr additive="base">
                                            <p:cTn id="84" dur="1250" fill="hold"/>
                                            <p:tgtEl>
                                              <p:spTgt spid="213"/>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14:presetBounceEnd="80000">
                                      <p:stCondLst>
                                        <p:cond delay="800"/>
                                      </p:stCondLst>
                                      <p:childTnLst>
                                        <p:set>
                                          <p:cBhvr>
                                            <p:cTn id="86" dur="1" fill="hold">
                                              <p:stCondLst>
                                                <p:cond delay="0"/>
                                              </p:stCondLst>
                                            </p:cTn>
                                            <p:tgtEl>
                                              <p:spTgt spid="217"/>
                                            </p:tgtEl>
                                            <p:attrNameLst>
                                              <p:attrName>style.visibility</p:attrName>
                                            </p:attrNameLst>
                                          </p:cBhvr>
                                          <p:to>
                                            <p:strVal val="visible"/>
                                          </p:to>
                                        </p:set>
                                        <p:anim calcmode="lin" valueType="num" p14:bounceEnd="80000">
                                          <p:cBhvr additive="base">
                                            <p:cTn id="87" dur="1250" fill="hold"/>
                                            <p:tgtEl>
                                              <p:spTgt spid="217"/>
                                            </p:tgtEl>
                                            <p:attrNameLst>
                                              <p:attrName>ppt_x</p:attrName>
                                            </p:attrNameLst>
                                          </p:cBhvr>
                                          <p:tavLst>
                                            <p:tav tm="0">
                                              <p:val>
                                                <p:strVal val="0-#ppt_w/2"/>
                                              </p:val>
                                            </p:tav>
                                            <p:tav tm="100000">
                                              <p:val>
                                                <p:strVal val="#ppt_x"/>
                                              </p:val>
                                            </p:tav>
                                          </p:tavLst>
                                        </p:anim>
                                        <p:anim calcmode="lin" valueType="num" p14:bounceEnd="80000">
                                          <p:cBhvr additive="base">
                                            <p:cTn id="88" dur="1250" fill="hold"/>
                                            <p:tgtEl>
                                              <p:spTgt spid="2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136" grpId="0" animBg="1"/>
          <p:bldP spid="211" grpId="0" animBg="1"/>
          <p:bldP spid="212" grpId="0" animBg="1"/>
          <p:bldP spid="214" grpId="0" animBg="1"/>
          <p:bldP spid="215" grpId="0" animBg="1"/>
          <p:bldP spid="216" grpId="0"/>
          <p:bldP spid="219" grpId="0" animBg="1"/>
          <p:bldP spid="220" grpId="0" animBg="1"/>
          <p:bldP spid="221" grpId="0"/>
          <p:bldP spid="116" grpId="0" animBg="1"/>
          <p:bldP spid="213" grpId="0" animBg="1"/>
          <p:bldP spid="2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500" fill="hold"/>
                                            <p:tgtEl>
                                              <p:spTgt spid="136"/>
                                            </p:tgtEl>
                                            <p:attrNameLst>
                                              <p:attrName>ppt_x</p:attrName>
                                            </p:attrNameLst>
                                          </p:cBhvr>
                                          <p:tavLst>
                                            <p:tav tm="0">
                                              <p:val>
                                                <p:strVal val="#ppt_x"/>
                                              </p:val>
                                            </p:tav>
                                            <p:tav tm="100000">
                                              <p:val>
                                                <p:strVal val="#ppt_x"/>
                                              </p:val>
                                            </p:tav>
                                          </p:tavLst>
                                        </p:anim>
                                        <p:anim calcmode="lin" valueType="num">
                                          <p:cBhvr additive="base">
                                            <p:cTn id="8" dur="15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
                                      </p:stCondLst>
                                      <p:childTnLst>
                                        <p:set>
                                          <p:cBhvr>
                                            <p:cTn id="10" dur="1" fill="hold">
                                              <p:stCondLst>
                                                <p:cond delay="0"/>
                                              </p:stCondLst>
                                            </p:cTn>
                                            <p:tgtEl>
                                              <p:spTgt spid="137"/>
                                            </p:tgtEl>
                                            <p:attrNameLst>
                                              <p:attrName>style.visibility</p:attrName>
                                            </p:attrNameLst>
                                          </p:cBhvr>
                                          <p:to>
                                            <p:strVal val="visible"/>
                                          </p:to>
                                        </p:set>
                                        <p:anim calcmode="lin" valueType="num">
                                          <p:cBhvr additive="base">
                                            <p:cTn id="11" dur="1500" fill="hold"/>
                                            <p:tgtEl>
                                              <p:spTgt spid="137"/>
                                            </p:tgtEl>
                                            <p:attrNameLst>
                                              <p:attrName>ppt_x</p:attrName>
                                            </p:attrNameLst>
                                          </p:cBhvr>
                                          <p:tavLst>
                                            <p:tav tm="0">
                                              <p:val>
                                                <p:strVal val="#ppt_x"/>
                                              </p:val>
                                            </p:tav>
                                            <p:tav tm="100000">
                                              <p:val>
                                                <p:strVal val="#ppt_x"/>
                                              </p:val>
                                            </p:tav>
                                          </p:tavLst>
                                        </p:anim>
                                        <p:anim calcmode="lin" valueType="num">
                                          <p:cBhvr additive="base">
                                            <p:cTn id="12" dur="1500" fill="hold"/>
                                            <p:tgtEl>
                                              <p:spTgt spid="13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00"/>
                                      </p:stCondLst>
                                      <p:childTnLst>
                                        <p:set>
                                          <p:cBhvr>
                                            <p:cTn id="14" dur="1" fill="hold">
                                              <p:stCondLst>
                                                <p:cond delay="0"/>
                                              </p:stCondLst>
                                            </p:cTn>
                                            <p:tgtEl>
                                              <p:spTgt spid="149"/>
                                            </p:tgtEl>
                                            <p:attrNameLst>
                                              <p:attrName>style.visibility</p:attrName>
                                            </p:attrNameLst>
                                          </p:cBhvr>
                                          <p:to>
                                            <p:strVal val="visible"/>
                                          </p:to>
                                        </p:set>
                                        <p:anim calcmode="lin" valueType="num">
                                          <p:cBhvr additive="base">
                                            <p:cTn id="15" dur="1500" fill="hold"/>
                                            <p:tgtEl>
                                              <p:spTgt spid="149"/>
                                            </p:tgtEl>
                                            <p:attrNameLst>
                                              <p:attrName>ppt_x</p:attrName>
                                            </p:attrNameLst>
                                          </p:cBhvr>
                                          <p:tavLst>
                                            <p:tav tm="0">
                                              <p:val>
                                                <p:strVal val="#ppt_x"/>
                                              </p:val>
                                            </p:tav>
                                            <p:tav tm="100000">
                                              <p:val>
                                                <p:strVal val="#ppt_x"/>
                                              </p:val>
                                            </p:tav>
                                          </p:tavLst>
                                        </p:anim>
                                        <p:anim calcmode="lin" valueType="num">
                                          <p:cBhvr additive="base">
                                            <p:cTn id="16" dur="1500" fill="hold"/>
                                            <p:tgtEl>
                                              <p:spTgt spid="1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300"/>
                                      </p:stCondLst>
                                      <p:childTnLst>
                                        <p:set>
                                          <p:cBhvr>
                                            <p:cTn id="18" dur="1" fill="hold">
                                              <p:stCondLst>
                                                <p:cond delay="0"/>
                                              </p:stCondLst>
                                            </p:cTn>
                                            <p:tgtEl>
                                              <p:spTgt spid="179"/>
                                            </p:tgtEl>
                                            <p:attrNameLst>
                                              <p:attrName>style.visibility</p:attrName>
                                            </p:attrNameLst>
                                          </p:cBhvr>
                                          <p:to>
                                            <p:strVal val="visible"/>
                                          </p:to>
                                        </p:set>
                                        <p:anim calcmode="lin" valueType="num">
                                          <p:cBhvr additive="base">
                                            <p:cTn id="19" dur="1500" fill="hold"/>
                                            <p:tgtEl>
                                              <p:spTgt spid="179"/>
                                            </p:tgtEl>
                                            <p:attrNameLst>
                                              <p:attrName>ppt_x</p:attrName>
                                            </p:attrNameLst>
                                          </p:cBhvr>
                                          <p:tavLst>
                                            <p:tav tm="0">
                                              <p:val>
                                                <p:strVal val="#ppt_x"/>
                                              </p:val>
                                            </p:tav>
                                            <p:tav tm="100000">
                                              <p:val>
                                                <p:strVal val="#ppt_x"/>
                                              </p:val>
                                            </p:tav>
                                          </p:tavLst>
                                        </p:anim>
                                        <p:anim calcmode="lin" valueType="num">
                                          <p:cBhvr additive="base">
                                            <p:cTn id="20" dur="1500" fill="hold"/>
                                            <p:tgtEl>
                                              <p:spTgt spid="17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4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1500" fill="hold"/>
                                            <p:tgtEl>
                                              <p:spTgt spid="125"/>
                                            </p:tgtEl>
                                            <p:attrNameLst>
                                              <p:attrName>ppt_x</p:attrName>
                                            </p:attrNameLst>
                                          </p:cBhvr>
                                          <p:tavLst>
                                            <p:tav tm="0">
                                              <p:val>
                                                <p:strVal val="#ppt_x"/>
                                              </p:val>
                                            </p:tav>
                                            <p:tav tm="100000">
                                              <p:val>
                                                <p:strVal val="#ppt_x"/>
                                              </p:val>
                                            </p:tav>
                                          </p:tavLst>
                                        </p:anim>
                                        <p:anim calcmode="lin" valueType="num">
                                          <p:cBhvr additive="base">
                                            <p:cTn id="24" dur="1500" fill="hold"/>
                                            <p:tgtEl>
                                              <p:spTgt spid="12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500" fill="hold"/>
                                            <p:tgtEl>
                                              <p:spTgt spid="161"/>
                                            </p:tgtEl>
                                            <p:attrNameLst>
                                              <p:attrName>ppt_x</p:attrName>
                                            </p:attrNameLst>
                                          </p:cBhvr>
                                          <p:tavLst>
                                            <p:tav tm="0">
                                              <p:val>
                                                <p:strVal val="#ppt_x"/>
                                              </p:val>
                                            </p:tav>
                                            <p:tav tm="100000">
                                              <p:val>
                                                <p:strVal val="#ppt_x"/>
                                              </p:val>
                                            </p:tav>
                                          </p:tavLst>
                                        </p:anim>
                                        <p:anim calcmode="lin" valueType="num">
                                          <p:cBhvr additive="base">
                                            <p:cTn id="28" dur="1500" fill="hold"/>
                                            <p:tgtEl>
                                              <p:spTgt spid="161"/>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600"/>
                                      </p:stCondLst>
                                      <p:childTnLst>
                                        <p:set>
                                          <p:cBhvr>
                                            <p:cTn id="30" dur="1" fill="hold">
                                              <p:stCondLst>
                                                <p:cond delay="0"/>
                                              </p:stCondLst>
                                            </p:cTn>
                                            <p:tgtEl>
                                              <p:spTgt spid="107"/>
                                            </p:tgtEl>
                                            <p:attrNameLst>
                                              <p:attrName>style.visibility</p:attrName>
                                            </p:attrNameLst>
                                          </p:cBhvr>
                                          <p:to>
                                            <p:strVal val="visible"/>
                                          </p:to>
                                        </p:set>
                                        <p:anim calcmode="lin" valueType="num">
                                          <p:cBhvr additive="base">
                                            <p:cTn id="31" dur="1500" fill="hold"/>
                                            <p:tgtEl>
                                              <p:spTgt spid="107"/>
                                            </p:tgtEl>
                                            <p:attrNameLst>
                                              <p:attrName>ppt_x</p:attrName>
                                            </p:attrNameLst>
                                          </p:cBhvr>
                                          <p:tavLst>
                                            <p:tav tm="0">
                                              <p:val>
                                                <p:strVal val="#ppt_x"/>
                                              </p:val>
                                            </p:tav>
                                            <p:tav tm="100000">
                                              <p:val>
                                                <p:strVal val="#ppt_x"/>
                                              </p:val>
                                            </p:tav>
                                          </p:tavLst>
                                        </p:anim>
                                        <p:anim calcmode="lin" valueType="num">
                                          <p:cBhvr additive="base">
                                            <p:cTn id="32" dur="1500" fill="hold"/>
                                            <p:tgtEl>
                                              <p:spTgt spid="107"/>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700"/>
                                      </p:stCondLst>
                                      <p:childTnLst>
                                        <p:set>
                                          <p:cBhvr>
                                            <p:cTn id="34" dur="1" fill="hold">
                                              <p:stCondLst>
                                                <p:cond delay="0"/>
                                              </p:stCondLst>
                                            </p:cTn>
                                            <p:tgtEl>
                                              <p:spTgt spid="204"/>
                                            </p:tgtEl>
                                            <p:attrNameLst>
                                              <p:attrName>style.visibility</p:attrName>
                                            </p:attrNameLst>
                                          </p:cBhvr>
                                          <p:to>
                                            <p:strVal val="visible"/>
                                          </p:to>
                                        </p:set>
                                        <p:anim calcmode="lin" valueType="num">
                                          <p:cBhvr additive="base">
                                            <p:cTn id="35" dur="1500" fill="hold"/>
                                            <p:tgtEl>
                                              <p:spTgt spid="204"/>
                                            </p:tgtEl>
                                            <p:attrNameLst>
                                              <p:attrName>ppt_x</p:attrName>
                                            </p:attrNameLst>
                                          </p:cBhvr>
                                          <p:tavLst>
                                            <p:tav tm="0">
                                              <p:val>
                                                <p:strVal val="#ppt_x"/>
                                              </p:val>
                                            </p:tav>
                                            <p:tav tm="100000">
                                              <p:val>
                                                <p:strVal val="#ppt_x"/>
                                              </p:val>
                                            </p:tav>
                                          </p:tavLst>
                                        </p:anim>
                                        <p:anim calcmode="lin" valueType="num">
                                          <p:cBhvr additive="base">
                                            <p:cTn id="36" dur="1500" fill="hold"/>
                                            <p:tgtEl>
                                              <p:spTgt spid="204"/>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800"/>
                                      </p:stCondLst>
                                      <p:childTnLst>
                                        <p:set>
                                          <p:cBhvr>
                                            <p:cTn id="38" dur="1" fill="hold">
                                              <p:stCondLst>
                                                <p:cond delay="0"/>
                                              </p:stCondLst>
                                            </p:cTn>
                                            <p:tgtEl>
                                              <p:spTgt spid="207"/>
                                            </p:tgtEl>
                                            <p:attrNameLst>
                                              <p:attrName>style.visibility</p:attrName>
                                            </p:attrNameLst>
                                          </p:cBhvr>
                                          <p:to>
                                            <p:strVal val="visible"/>
                                          </p:to>
                                        </p:set>
                                        <p:anim calcmode="lin" valueType="num">
                                          <p:cBhvr additive="base">
                                            <p:cTn id="39" dur="1500" fill="hold"/>
                                            <p:tgtEl>
                                              <p:spTgt spid="207"/>
                                            </p:tgtEl>
                                            <p:attrNameLst>
                                              <p:attrName>ppt_x</p:attrName>
                                            </p:attrNameLst>
                                          </p:cBhvr>
                                          <p:tavLst>
                                            <p:tav tm="0">
                                              <p:val>
                                                <p:strVal val="#ppt_x"/>
                                              </p:val>
                                            </p:tav>
                                            <p:tav tm="100000">
                                              <p:val>
                                                <p:strVal val="#ppt_x"/>
                                              </p:val>
                                            </p:tav>
                                          </p:tavLst>
                                        </p:anim>
                                        <p:anim calcmode="lin" valueType="num">
                                          <p:cBhvr additive="base">
                                            <p:cTn id="40" dur="1500" fill="hold"/>
                                            <p:tgtEl>
                                              <p:spTgt spid="20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200"/>
                                      </p:stCondLst>
                                      <p:childTnLst>
                                        <p:set>
                                          <p:cBhvr>
                                            <p:cTn id="42" dur="1" fill="hold">
                                              <p:stCondLst>
                                                <p:cond delay="0"/>
                                              </p:stCondLst>
                                            </p:cTn>
                                            <p:tgtEl>
                                              <p:spTgt spid="210"/>
                                            </p:tgtEl>
                                            <p:attrNameLst>
                                              <p:attrName>style.visibility</p:attrName>
                                            </p:attrNameLst>
                                          </p:cBhvr>
                                          <p:to>
                                            <p:strVal val="visible"/>
                                          </p:to>
                                        </p:set>
                                        <p:anim calcmode="lin" valueType="num">
                                          <p:cBhvr additive="base">
                                            <p:cTn id="43" dur="1500" fill="hold"/>
                                            <p:tgtEl>
                                              <p:spTgt spid="210"/>
                                            </p:tgtEl>
                                            <p:attrNameLst>
                                              <p:attrName>ppt_x</p:attrName>
                                            </p:attrNameLst>
                                          </p:cBhvr>
                                          <p:tavLst>
                                            <p:tav tm="0">
                                              <p:val>
                                                <p:strVal val="#ppt_x"/>
                                              </p:val>
                                            </p:tav>
                                            <p:tav tm="100000">
                                              <p:val>
                                                <p:strVal val="#ppt_x"/>
                                              </p:val>
                                            </p:tav>
                                          </p:tavLst>
                                        </p:anim>
                                        <p:anim calcmode="lin" valueType="num">
                                          <p:cBhvr additive="base">
                                            <p:cTn id="44" dur="1500" fill="hold"/>
                                            <p:tgtEl>
                                              <p:spTgt spid="2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600"/>
                                      </p:stCondLst>
                                      <p:childTnLst>
                                        <p:set>
                                          <p:cBhvr>
                                            <p:cTn id="46" dur="1" fill="hold">
                                              <p:stCondLst>
                                                <p:cond delay="0"/>
                                              </p:stCondLst>
                                            </p:cTn>
                                            <p:tgtEl>
                                              <p:spTgt spid="211"/>
                                            </p:tgtEl>
                                            <p:attrNameLst>
                                              <p:attrName>style.visibility</p:attrName>
                                            </p:attrNameLst>
                                          </p:cBhvr>
                                          <p:to>
                                            <p:strVal val="visible"/>
                                          </p:to>
                                        </p:set>
                                        <p:anim calcmode="lin" valueType="num">
                                          <p:cBhvr additive="base">
                                            <p:cTn id="47" dur="1500" fill="hold"/>
                                            <p:tgtEl>
                                              <p:spTgt spid="211"/>
                                            </p:tgtEl>
                                            <p:attrNameLst>
                                              <p:attrName>ppt_x</p:attrName>
                                            </p:attrNameLst>
                                          </p:cBhvr>
                                          <p:tavLst>
                                            <p:tav tm="0">
                                              <p:val>
                                                <p:strVal val="#ppt_x"/>
                                              </p:val>
                                            </p:tav>
                                            <p:tav tm="100000">
                                              <p:val>
                                                <p:strVal val="#ppt_x"/>
                                              </p:val>
                                            </p:tav>
                                          </p:tavLst>
                                        </p:anim>
                                        <p:anim calcmode="lin" valueType="num">
                                          <p:cBhvr additive="base">
                                            <p:cTn id="48" dur="1500" fill="hold"/>
                                            <p:tgtEl>
                                              <p:spTgt spid="211"/>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700"/>
                                      </p:stCondLst>
                                      <p:childTnLst>
                                        <p:set>
                                          <p:cBhvr>
                                            <p:cTn id="50" dur="1" fill="hold">
                                              <p:stCondLst>
                                                <p:cond delay="0"/>
                                              </p:stCondLst>
                                            </p:cTn>
                                            <p:tgtEl>
                                              <p:spTgt spid="212"/>
                                            </p:tgtEl>
                                            <p:attrNameLst>
                                              <p:attrName>style.visibility</p:attrName>
                                            </p:attrNameLst>
                                          </p:cBhvr>
                                          <p:to>
                                            <p:strVal val="visible"/>
                                          </p:to>
                                        </p:set>
                                        <p:anim calcmode="lin" valueType="num">
                                          <p:cBhvr additive="base">
                                            <p:cTn id="51" dur="1500" fill="hold"/>
                                            <p:tgtEl>
                                              <p:spTgt spid="212"/>
                                            </p:tgtEl>
                                            <p:attrNameLst>
                                              <p:attrName>ppt_x</p:attrName>
                                            </p:attrNameLst>
                                          </p:cBhvr>
                                          <p:tavLst>
                                            <p:tav tm="0">
                                              <p:val>
                                                <p:strVal val="#ppt_x"/>
                                              </p:val>
                                            </p:tav>
                                            <p:tav tm="100000">
                                              <p:val>
                                                <p:strVal val="#ppt_x"/>
                                              </p:val>
                                            </p:tav>
                                          </p:tavLst>
                                        </p:anim>
                                        <p:anim calcmode="lin" valueType="num">
                                          <p:cBhvr additive="base">
                                            <p:cTn id="52" dur="1500" fill="hold"/>
                                            <p:tgtEl>
                                              <p:spTgt spid="212"/>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250"/>
                                      </p:stCondLst>
                                      <p:childTnLst>
                                        <p:set>
                                          <p:cBhvr>
                                            <p:cTn id="54" dur="1" fill="hold">
                                              <p:stCondLst>
                                                <p:cond delay="0"/>
                                              </p:stCondLst>
                                            </p:cTn>
                                            <p:tgtEl>
                                              <p:spTgt spid="214"/>
                                            </p:tgtEl>
                                            <p:attrNameLst>
                                              <p:attrName>style.visibility</p:attrName>
                                            </p:attrNameLst>
                                          </p:cBhvr>
                                          <p:to>
                                            <p:strVal val="visible"/>
                                          </p:to>
                                        </p:set>
                                        <p:anim calcmode="lin" valueType="num">
                                          <p:cBhvr additive="base">
                                            <p:cTn id="55" dur="1250" fill="hold"/>
                                            <p:tgtEl>
                                              <p:spTgt spid="214"/>
                                            </p:tgtEl>
                                            <p:attrNameLst>
                                              <p:attrName>ppt_x</p:attrName>
                                            </p:attrNameLst>
                                          </p:cBhvr>
                                          <p:tavLst>
                                            <p:tav tm="0">
                                              <p:val>
                                                <p:strVal val="0-#ppt_w/2"/>
                                              </p:val>
                                            </p:tav>
                                            <p:tav tm="100000">
                                              <p:val>
                                                <p:strVal val="#ppt_x"/>
                                              </p:val>
                                            </p:tav>
                                          </p:tavLst>
                                        </p:anim>
                                        <p:anim calcmode="lin" valueType="num">
                                          <p:cBhvr additive="base">
                                            <p:cTn id="56" dur="1250" fill="hold"/>
                                            <p:tgtEl>
                                              <p:spTgt spid="21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250"/>
                                      </p:stCondLst>
                                      <p:childTnLst>
                                        <p:set>
                                          <p:cBhvr>
                                            <p:cTn id="58" dur="1" fill="hold">
                                              <p:stCondLst>
                                                <p:cond delay="0"/>
                                              </p:stCondLst>
                                            </p:cTn>
                                            <p:tgtEl>
                                              <p:spTgt spid="215"/>
                                            </p:tgtEl>
                                            <p:attrNameLst>
                                              <p:attrName>style.visibility</p:attrName>
                                            </p:attrNameLst>
                                          </p:cBhvr>
                                          <p:to>
                                            <p:strVal val="visible"/>
                                          </p:to>
                                        </p:set>
                                        <p:anim calcmode="lin" valueType="num">
                                          <p:cBhvr additive="base">
                                            <p:cTn id="59" dur="1250" fill="hold"/>
                                            <p:tgtEl>
                                              <p:spTgt spid="215"/>
                                            </p:tgtEl>
                                            <p:attrNameLst>
                                              <p:attrName>ppt_x</p:attrName>
                                            </p:attrNameLst>
                                          </p:cBhvr>
                                          <p:tavLst>
                                            <p:tav tm="0">
                                              <p:val>
                                                <p:strVal val="0-#ppt_w/2"/>
                                              </p:val>
                                            </p:tav>
                                            <p:tav tm="100000">
                                              <p:val>
                                                <p:strVal val="#ppt_x"/>
                                              </p:val>
                                            </p:tav>
                                          </p:tavLst>
                                        </p:anim>
                                        <p:anim calcmode="lin" valueType="num">
                                          <p:cBhvr additive="base">
                                            <p:cTn id="60" dur="1250" fill="hold"/>
                                            <p:tgtEl>
                                              <p:spTgt spid="21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250"/>
                                      </p:stCondLst>
                                      <p:childTnLst>
                                        <p:set>
                                          <p:cBhvr>
                                            <p:cTn id="62" dur="1" fill="hold">
                                              <p:stCondLst>
                                                <p:cond delay="0"/>
                                              </p:stCondLst>
                                            </p:cTn>
                                            <p:tgtEl>
                                              <p:spTgt spid="216"/>
                                            </p:tgtEl>
                                            <p:attrNameLst>
                                              <p:attrName>style.visibility</p:attrName>
                                            </p:attrNameLst>
                                          </p:cBhvr>
                                          <p:to>
                                            <p:strVal val="visible"/>
                                          </p:to>
                                        </p:set>
                                        <p:anim calcmode="lin" valueType="num">
                                          <p:cBhvr additive="base">
                                            <p:cTn id="63" dur="1250" fill="hold"/>
                                            <p:tgtEl>
                                              <p:spTgt spid="216"/>
                                            </p:tgtEl>
                                            <p:attrNameLst>
                                              <p:attrName>ppt_x</p:attrName>
                                            </p:attrNameLst>
                                          </p:cBhvr>
                                          <p:tavLst>
                                            <p:tav tm="0">
                                              <p:val>
                                                <p:strVal val="0-#ppt_w/2"/>
                                              </p:val>
                                            </p:tav>
                                            <p:tav tm="100000">
                                              <p:val>
                                                <p:strVal val="#ppt_x"/>
                                              </p:val>
                                            </p:tav>
                                          </p:tavLst>
                                        </p:anim>
                                        <p:anim calcmode="lin" valueType="num">
                                          <p:cBhvr additive="base">
                                            <p:cTn id="64" dur="1250" fill="hold"/>
                                            <p:tgtEl>
                                              <p:spTgt spid="21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500"/>
                                      </p:stCondLst>
                                      <p:childTnLst>
                                        <p:set>
                                          <p:cBhvr>
                                            <p:cTn id="66" dur="1" fill="hold">
                                              <p:stCondLst>
                                                <p:cond delay="0"/>
                                              </p:stCondLst>
                                            </p:cTn>
                                            <p:tgtEl>
                                              <p:spTgt spid="219"/>
                                            </p:tgtEl>
                                            <p:attrNameLst>
                                              <p:attrName>style.visibility</p:attrName>
                                            </p:attrNameLst>
                                          </p:cBhvr>
                                          <p:to>
                                            <p:strVal val="visible"/>
                                          </p:to>
                                        </p:set>
                                        <p:anim calcmode="lin" valueType="num">
                                          <p:cBhvr additive="base">
                                            <p:cTn id="67" dur="1250" fill="hold"/>
                                            <p:tgtEl>
                                              <p:spTgt spid="219"/>
                                            </p:tgtEl>
                                            <p:attrNameLst>
                                              <p:attrName>ppt_x</p:attrName>
                                            </p:attrNameLst>
                                          </p:cBhvr>
                                          <p:tavLst>
                                            <p:tav tm="0">
                                              <p:val>
                                                <p:strVal val="0-#ppt_w/2"/>
                                              </p:val>
                                            </p:tav>
                                            <p:tav tm="100000">
                                              <p:val>
                                                <p:strVal val="#ppt_x"/>
                                              </p:val>
                                            </p:tav>
                                          </p:tavLst>
                                        </p:anim>
                                        <p:anim calcmode="lin" valueType="num">
                                          <p:cBhvr additive="base">
                                            <p:cTn id="68" dur="1250" fill="hold"/>
                                            <p:tgtEl>
                                              <p:spTgt spid="219"/>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500"/>
                                      </p:stCondLst>
                                      <p:childTnLst>
                                        <p:set>
                                          <p:cBhvr>
                                            <p:cTn id="70" dur="1" fill="hold">
                                              <p:stCondLst>
                                                <p:cond delay="0"/>
                                              </p:stCondLst>
                                            </p:cTn>
                                            <p:tgtEl>
                                              <p:spTgt spid="220"/>
                                            </p:tgtEl>
                                            <p:attrNameLst>
                                              <p:attrName>style.visibility</p:attrName>
                                            </p:attrNameLst>
                                          </p:cBhvr>
                                          <p:to>
                                            <p:strVal val="visible"/>
                                          </p:to>
                                        </p:set>
                                        <p:anim calcmode="lin" valueType="num">
                                          <p:cBhvr additive="base">
                                            <p:cTn id="71" dur="1250" fill="hold"/>
                                            <p:tgtEl>
                                              <p:spTgt spid="220"/>
                                            </p:tgtEl>
                                            <p:attrNameLst>
                                              <p:attrName>ppt_x</p:attrName>
                                            </p:attrNameLst>
                                          </p:cBhvr>
                                          <p:tavLst>
                                            <p:tav tm="0">
                                              <p:val>
                                                <p:strVal val="0-#ppt_w/2"/>
                                              </p:val>
                                            </p:tav>
                                            <p:tav tm="100000">
                                              <p:val>
                                                <p:strVal val="#ppt_x"/>
                                              </p:val>
                                            </p:tav>
                                          </p:tavLst>
                                        </p:anim>
                                        <p:anim calcmode="lin" valueType="num">
                                          <p:cBhvr additive="base">
                                            <p:cTn id="72" dur="1250" fill="hold"/>
                                            <p:tgtEl>
                                              <p:spTgt spid="220"/>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500"/>
                                      </p:stCondLst>
                                      <p:childTnLst>
                                        <p:set>
                                          <p:cBhvr>
                                            <p:cTn id="74" dur="1" fill="hold">
                                              <p:stCondLst>
                                                <p:cond delay="0"/>
                                              </p:stCondLst>
                                            </p:cTn>
                                            <p:tgtEl>
                                              <p:spTgt spid="221"/>
                                            </p:tgtEl>
                                            <p:attrNameLst>
                                              <p:attrName>style.visibility</p:attrName>
                                            </p:attrNameLst>
                                          </p:cBhvr>
                                          <p:to>
                                            <p:strVal val="visible"/>
                                          </p:to>
                                        </p:set>
                                        <p:anim calcmode="lin" valueType="num">
                                          <p:cBhvr additive="base">
                                            <p:cTn id="75" dur="1250" fill="hold"/>
                                            <p:tgtEl>
                                              <p:spTgt spid="221"/>
                                            </p:tgtEl>
                                            <p:attrNameLst>
                                              <p:attrName>ppt_x</p:attrName>
                                            </p:attrNameLst>
                                          </p:cBhvr>
                                          <p:tavLst>
                                            <p:tav tm="0">
                                              <p:val>
                                                <p:strVal val="0-#ppt_w/2"/>
                                              </p:val>
                                            </p:tav>
                                            <p:tav tm="100000">
                                              <p:val>
                                                <p:strVal val="#ppt_x"/>
                                              </p:val>
                                            </p:tav>
                                          </p:tavLst>
                                        </p:anim>
                                        <p:anim calcmode="lin" valueType="num">
                                          <p:cBhvr additive="base">
                                            <p:cTn id="76" dur="1250" fill="hold"/>
                                            <p:tgtEl>
                                              <p:spTgt spid="221"/>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700"/>
                                      </p:stCondLst>
                                      <p:childTnLst>
                                        <p:set>
                                          <p:cBhvr>
                                            <p:cTn id="78" dur="1" fill="hold">
                                              <p:stCondLst>
                                                <p:cond delay="0"/>
                                              </p:stCondLst>
                                            </p:cTn>
                                            <p:tgtEl>
                                              <p:spTgt spid="116"/>
                                            </p:tgtEl>
                                            <p:attrNameLst>
                                              <p:attrName>style.visibility</p:attrName>
                                            </p:attrNameLst>
                                          </p:cBhvr>
                                          <p:to>
                                            <p:strVal val="visible"/>
                                          </p:to>
                                        </p:set>
                                        <p:anim calcmode="lin" valueType="num">
                                          <p:cBhvr additive="base">
                                            <p:cTn id="79" dur="1250" fill="hold"/>
                                            <p:tgtEl>
                                              <p:spTgt spid="116"/>
                                            </p:tgtEl>
                                            <p:attrNameLst>
                                              <p:attrName>ppt_x</p:attrName>
                                            </p:attrNameLst>
                                          </p:cBhvr>
                                          <p:tavLst>
                                            <p:tav tm="0">
                                              <p:val>
                                                <p:strVal val="0-#ppt_w/2"/>
                                              </p:val>
                                            </p:tav>
                                            <p:tav tm="100000">
                                              <p:val>
                                                <p:strVal val="#ppt_x"/>
                                              </p:val>
                                            </p:tav>
                                          </p:tavLst>
                                        </p:anim>
                                        <p:anim calcmode="lin" valueType="num">
                                          <p:cBhvr additive="base">
                                            <p:cTn id="80" dur="1250" fill="hold"/>
                                            <p:tgtEl>
                                              <p:spTgt spid="116"/>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900"/>
                                      </p:stCondLst>
                                      <p:childTnLst>
                                        <p:set>
                                          <p:cBhvr>
                                            <p:cTn id="82" dur="1" fill="hold">
                                              <p:stCondLst>
                                                <p:cond delay="0"/>
                                              </p:stCondLst>
                                            </p:cTn>
                                            <p:tgtEl>
                                              <p:spTgt spid="213"/>
                                            </p:tgtEl>
                                            <p:attrNameLst>
                                              <p:attrName>style.visibility</p:attrName>
                                            </p:attrNameLst>
                                          </p:cBhvr>
                                          <p:to>
                                            <p:strVal val="visible"/>
                                          </p:to>
                                        </p:set>
                                        <p:anim calcmode="lin" valueType="num">
                                          <p:cBhvr additive="base">
                                            <p:cTn id="83" dur="1250" fill="hold"/>
                                            <p:tgtEl>
                                              <p:spTgt spid="213"/>
                                            </p:tgtEl>
                                            <p:attrNameLst>
                                              <p:attrName>ppt_x</p:attrName>
                                            </p:attrNameLst>
                                          </p:cBhvr>
                                          <p:tavLst>
                                            <p:tav tm="0">
                                              <p:val>
                                                <p:strVal val="0-#ppt_w/2"/>
                                              </p:val>
                                            </p:tav>
                                            <p:tav tm="100000">
                                              <p:val>
                                                <p:strVal val="#ppt_x"/>
                                              </p:val>
                                            </p:tav>
                                          </p:tavLst>
                                        </p:anim>
                                        <p:anim calcmode="lin" valueType="num">
                                          <p:cBhvr additive="base">
                                            <p:cTn id="84" dur="1250" fill="hold"/>
                                            <p:tgtEl>
                                              <p:spTgt spid="213"/>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800"/>
                                      </p:stCondLst>
                                      <p:childTnLst>
                                        <p:set>
                                          <p:cBhvr>
                                            <p:cTn id="86" dur="1" fill="hold">
                                              <p:stCondLst>
                                                <p:cond delay="0"/>
                                              </p:stCondLst>
                                            </p:cTn>
                                            <p:tgtEl>
                                              <p:spTgt spid="217"/>
                                            </p:tgtEl>
                                            <p:attrNameLst>
                                              <p:attrName>style.visibility</p:attrName>
                                            </p:attrNameLst>
                                          </p:cBhvr>
                                          <p:to>
                                            <p:strVal val="visible"/>
                                          </p:to>
                                        </p:set>
                                        <p:anim calcmode="lin" valueType="num">
                                          <p:cBhvr additive="base">
                                            <p:cTn id="87" dur="1250" fill="hold"/>
                                            <p:tgtEl>
                                              <p:spTgt spid="217"/>
                                            </p:tgtEl>
                                            <p:attrNameLst>
                                              <p:attrName>ppt_x</p:attrName>
                                            </p:attrNameLst>
                                          </p:cBhvr>
                                          <p:tavLst>
                                            <p:tav tm="0">
                                              <p:val>
                                                <p:strVal val="0-#ppt_w/2"/>
                                              </p:val>
                                            </p:tav>
                                            <p:tav tm="100000">
                                              <p:val>
                                                <p:strVal val="#ppt_x"/>
                                              </p:val>
                                            </p:tav>
                                          </p:tavLst>
                                        </p:anim>
                                        <p:anim calcmode="lin" valueType="num">
                                          <p:cBhvr additive="base">
                                            <p:cTn id="88" dur="1250" fill="hold"/>
                                            <p:tgtEl>
                                              <p:spTgt spid="2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136" grpId="0" animBg="1"/>
          <p:bldP spid="211" grpId="0" animBg="1"/>
          <p:bldP spid="212" grpId="0" animBg="1"/>
          <p:bldP spid="214" grpId="0" animBg="1"/>
          <p:bldP spid="215" grpId="0" animBg="1"/>
          <p:bldP spid="216" grpId="0"/>
          <p:bldP spid="219" grpId="0" animBg="1"/>
          <p:bldP spid="220" grpId="0" animBg="1"/>
          <p:bldP spid="221" grpId="0"/>
          <p:bldP spid="116" grpId="0" animBg="1"/>
          <p:bldP spid="213" grpId="0" animBg="1"/>
          <p:bldP spid="217" grpId="0"/>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4" name="Picture 3"/>
          <p:cNvPicPr>
            <a:picLocks noChangeAspect="1"/>
          </p:cNvPicPr>
          <p:nvPr/>
        </p:nvPicPr>
        <p:blipFill>
          <a:blip r:embed="rId2"/>
          <a:stretch>
            <a:fillRect/>
          </a:stretch>
        </p:blipFill>
        <p:spPr>
          <a:xfrm>
            <a:off x="1166368" y="649742"/>
            <a:ext cx="9859265" cy="5558516"/>
          </a:xfrm>
          <a:prstGeom prst="rect">
            <a:avLst/>
          </a:prstGeom>
        </p:spPr>
      </p:pic>
    </p:spTree>
    <p:extLst>
      <p:ext uri="{BB962C8B-B14F-4D97-AF65-F5344CB8AC3E}">
        <p14:creationId xmlns:p14="http://schemas.microsoft.com/office/powerpoint/2010/main" val="242993770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4" name="Picture 3"/>
          <p:cNvPicPr>
            <a:picLocks noChangeAspect="1"/>
          </p:cNvPicPr>
          <p:nvPr/>
        </p:nvPicPr>
        <p:blipFill>
          <a:blip r:embed="rId2"/>
          <a:stretch>
            <a:fillRect/>
          </a:stretch>
        </p:blipFill>
        <p:spPr>
          <a:xfrm>
            <a:off x="1524000" y="211967"/>
            <a:ext cx="9144000" cy="6434066"/>
          </a:xfrm>
          <a:prstGeom prst="rect">
            <a:avLst/>
          </a:prstGeom>
        </p:spPr>
      </p:pic>
    </p:spTree>
    <p:extLst>
      <p:ext uri="{BB962C8B-B14F-4D97-AF65-F5344CB8AC3E}">
        <p14:creationId xmlns:p14="http://schemas.microsoft.com/office/powerpoint/2010/main" val="325299270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3" name="Picture 2"/>
          <p:cNvPicPr>
            <a:picLocks noChangeAspect="1"/>
          </p:cNvPicPr>
          <p:nvPr/>
        </p:nvPicPr>
        <p:blipFill>
          <a:blip r:embed="rId2"/>
          <a:stretch>
            <a:fillRect/>
          </a:stretch>
        </p:blipFill>
        <p:spPr>
          <a:xfrm>
            <a:off x="1492372" y="0"/>
            <a:ext cx="9175629" cy="6156098"/>
          </a:xfrm>
          <a:prstGeom prst="rect">
            <a:avLst/>
          </a:prstGeom>
        </p:spPr>
      </p:pic>
    </p:spTree>
    <p:extLst>
      <p:ext uri="{BB962C8B-B14F-4D97-AF65-F5344CB8AC3E}">
        <p14:creationId xmlns:p14="http://schemas.microsoft.com/office/powerpoint/2010/main" val="419217262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F39C-F769-4AEB-8CC9-B05E5C37188C}"/>
              </a:ext>
            </a:extLst>
          </p:cNvPr>
          <p:cNvSpPr>
            <a:spLocks noGrp="1"/>
          </p:cNvSpPr>
          <p:nvPr>
            <p:ph type="title"/>
          </p:nvPr>
        </p:nvSpPr>
        <p:spPr>
          <a:xfrm>
            <a:off x="1962150" y="380942"/>
            <a:ext cx="4591050" cy="535531"/>
          </a:xfrm>
        </p:spPr>
        <p:txBody>
          <a:bodyPr/>
          <a:lstStyle/>
          <a:p>
            <a:r>
              <a:rPr lang="en-US" sz="3200" dirty="0">
                <a:latin typeface="Calibri" panose="020F0502020204030204" pitchFamily="34" charset="0"/>
                <a:cs typeface="Calibri" panose="020F0502020204030204" pitchFamily="34" charset="0"/>
              </a:rPr>
              <a:t>Summary</a:t>
            </a:r>
          </a:p>
        </p:txBody>
      </p:sp>
      <p:sp>
        <p:nvSpPr>
          <p:cNvPr id="48" name="Rectangle 47">
            <a:extLst>
              <a:ext uri="{FF2B5EF4-FFF2-40B4-BE49-F238E27FC236}">
                <a16:creationId xmlns:a16="http://schemas.microsoft.com/office/drawing/2014/main" id="{6579C097-A345-4F73-B8BD-C98A47EA6510}"/>
              </a:ext>
            </a:extLst>
          </p:cNvPr>
          <p:cNvSpPr/>
          <p:nvPr/>
        </p:nvSpPr>
        <p:spPr>
          <a:xfrm>
            <a:off x="2261107" y="1720840"/>
            <a:ext cx="7669789" cy="378565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Simple and Clean</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Focused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Effective Images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Impact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Not Distracting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Easy On the Audience</a:t>
            </a:r>
          </a:p>
        </p:txBody>
      </p:sp>
    </p:spTree>
    <p:extLst>
      <p:ext uri="{BB962C8B-B14F-4D97-AF65-F5344CB8AC3E}">
        <p14:creationId xmlns:p14="http://schemas.microsoft.com/office/powerpoint/2010/main" val="13519717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srcRect l="10482" r="10482"/>
          <a:stretch>
            <a:fillRect/>
          </a:stretch>
        </p:blipFill>
        <p:spPr>
          <a:xfrm>
            <a:off x="0" y="0"/>
            <a:ext cx="8672513" cy="6858000"/>
          </a:xfrm>
          <a:prstGeom prst="rect">
            <a:avLst/>
          </a:prstGeom>
        </p:spPr>
      </p:pic>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eaLnBrk="1" fontAlgn="auto" hangingPunct="1">
              <a:spcBef>
                <a:spcPts val="0"/>
              </a:spcBef>
              <a:spcAft>
                <a:spcPts val="0"/>
              </a:spcAft>
              <a:defRPr/>
            </a:pPr>
            <a:endParaRPr lang="id-ID" b="1" dirty="0"/>
          </a:p>
        </p:txBody>
      </p:sp>
      <p:sp>
        <p:nvSpPr>
          <p:cNvPr id="7" name="Freeform 7">
            <a:extLst>
              <a:ext uri="{FF2B5EF4-FFF2-40B4-BE49-F238E27FC236}">
                <a16:creationId xmlns:a16="http://schemas.microsoft.com/office/drawing/2014/main" id="{D6EE6FA3-8D2F-450C-8BB7-EBD79F95E414}"/>
              </a:ext>
            </a:extLst>
          </p:cNvPr>
          <p:cNvSpPr>
            <a:spLocks/>
          </p:cNvSpPr>
          <p:nvPr/>
        </p:nvSpPr>
        <p:spPr bwMode="auto">
          <a:xfrm>
            <a:off x="276225" y="544513"/>
            <a:ext cx="5070475" cy="5068887"/>
          </a:xfrm>
          <a:custGeom>
            <a:avLst/>
            <a:gdLst>
              <a:gd name="T0" fmla="*/ 56 w 971"/>
              <a:gd name="T1" fmla="*/ 657 h 971"/>
              <a:gd name="T2" fmla="*/ 571 w 971"/>
              <a:gd name="T3" fmla="*/ 915 h 971"/>
              <a:gd name="T4" fmla="*/ 913 w 971"/>
              <a:gd name="T5" fmla="*/ 453 h 971"/>
              <a:gd name="T6" fmla="*/ 367 w 971"/>
              <a:gd name="T7" fmla="*/ 58 h 971"/>
              <a:gd name="T8" fmla="*/ 56 w 971"/>
              <a:gd name="T9" fmla="*/ 657 h 971"/>
            </a:gdLst>
            <a:ahLst/>
            <a:cxnLst>
              <a:cxn ang="0">
                <a:pos x="T0" y="T1"/>
              </a:cxn>
              <a:cxn ang="0">
                <a:pos x="T2" y="T3"/>
              </a:cxn>
              <a:cxn ang="0">
                <a:pos x="T4" y="T5"/>
              </a:cxn>
              <a:cxn ang="0">
                <a:pos x="T6" y="T7"/>
              </a:cxn>
              <a:cxn ang="0">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3">
              <a:alpha val="60000"/>
            </a:schemeClr>
          </a:solidFill>
          <a:ln>
            <a:noFill/>
          </a:ln>
        </p:spPr>
        <p:txBody>
          <a:bodyPr/>
          <a:lstStyle/>
          <a:p>
            <a:pPr eaLnBrk="1" fontAlgn="auto" hangingPunct="1">
              <a:spcBef>
                <a:spcPts val="0"/>
              </a:spcBef>
              <a:spcAft>
                <a:spcPts val="0"/>
              </a:spcAft>
              <a:defRPr/>
            </a:pPr>
            <a:endParaRPr lang="id-ID" b="1" dirty="0"/>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4">
              <a:alpha val="60000"/>
            </a:schemeClr>
          </a:solidFill>
          <a:ln>
            <a:noFill/>
          </a:ln>
        </p:spPr>
        <p:txBody>
          <a:bodyPr/>
          <a:lstStyle/>
          <a:p>
            <a:pPr eaLnBrk="1" fontAlgn="auto" hangingPunct="1">
              <a:spcBef>
                <a:spcPts val="0"/>
              </a:spcBef>
              <a:spcAft>
                <a:spcPts val="0"/>
              </a:spcAft>
              <a:defRPr/>
            </a:pPr>
            <a:endParaRPr lang="id-ID" b="1" dirty="0"/>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5">
              <a:alpha val="60000"/>
            </a:schemeClr>
          </a:solidFill>
          <a:ln>
            <a:noFill/>
          </a:ln>
        </p:spPr>
        <p:txBody>
          <a:bodyPr/>
          <a:lstStyle/>
          <a:p>
            <a:pPr eaLnBrk="1" fontAlgn="auto" hangingPunct="1">
              <a:spcBef>
                <a:spcPts val="0"/>
              </a:spcBef>
              <a:spcAft>
                <a:spcPts val="0"/>
              </a:spcAft>
              <a:defRPr/>
            </a:pPr>
            <a:endParaRPr lang="id-ID" b="1" dirty="0"/>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6600" b="1" dirty="0" smtClean="0">
                <a:solidFill>
                  <a:schemeClr val="bg1"/>
                </a:solidFill>
                <a:latin typeface="+mn-lt"/>
              </a:rPr>
              <a:t>0</a:t>
            </a:r>
            <a:r>
              <a:rPr lang="en-US" altLang="en-US" sz="16600" b="1" dirty="0" smtClean="0">
                <a:solidFill>
                  <a:schemeClr val="bg1"/>
                </a:solidFill>
                <a:latin typeface="+mn-lt"/>
              </a:rPr>
              <a:t>3</a:t>
            </a:r>
            <a:endParaRPr lang="id-ID" altLang="en-US" sz="16600" b="1" dirty="0">
              <a:solidFill>
                <a:schemeClr val="bg1"/>
              </a:solidFill>
              <a:latin typeface="+mn-lt"/>
            </a:endParaRPr>
          </a:p>
        </p:txBody>
      </p:sp>
      <p:sp>
        <p:nvSpPr>
          <p:cNvPr id="24" name="TextBox 23"/>
          <p:cNvSpPr txBox="1">
            <a:spLocks noChangeArrowheads="1"/>
          </p:cNvSpPr>
          <p:nvPr/>
        </p:nvSpPr>
        <p:spPr bwMode="auto">
          <a:xfrm>
            <a:off x="7201743" y="2705725"/>
            <a:ext cx="46023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400" b="1" dirty="0" smtClean="0">
                <a:solidFill>
                  <a:schemeClr val="bg1"/>
                </a:solidFill>
                <a:latin typeface="+mn-lt"/>
              </a:rPr>
              <a:t>Talking About your Research</a:t>
            </a:r>
            <a:endParaRPr lang="id-ID" altLang="en-US" sz="4400" b="1" dirty="0">
              <a:solidFill>
                <a:schemeClr val="accent1"/>
              </a:solidFill>
              <a:latin typeface="+mn-lt"/>
            </a:endParaRPr>
          </a:p>
        </p:txBody>
      </p:sp>
    </p:spTree>
    <p:extLst>
      <p:ext uri="{BB962C8B-B14F-4D97-AF65-F5344CB8AC3E}">
        <p14:creationId xmlns:p14="http://schemas.microsoft.com/office/powerpoint/2010/main" val="40545158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8173439" cy="646331"/>
          </a:xfrm>
        </p:spPr>
        <p:txBody>
          <a:bodyPr/>
          <a:lstStyle/>
          <a:p>
            <a:r>
              <a:rPr lang="en-US" sz="4000" dirty="0" smtClean="0">
                <a:latin typeface="Calibri" panose="020F0502020204030204" pitchFamily="34" charset="0"/>
                <a:cs typeface="Calibri" panose="020F0502020204030204" pitchFamily="34" charset="0"/>
              </a:rPr>
              <a:t>Workshop</a:t>
            </a:r>
            <a:endParaRPr lang="uk-UA" sz="4000" dirty="0">
              <a:latin typeface="Calibri" panose="020F0502020204030204" pitchFamily="34" charset="0"/>
              <a:cs typeface="Calibri" panose="020F0502020204030204" pitchFamily="34" charset="0"/>
            </a:endParaRPr>
          </a:p>
        </p:txBody>
      </p:sp>
      <p:sp>
        <p:nvSpPr>
          <p:cNvPr id="6" name="Rectangle 5"/>
          <p:cNvSpPr/>
          <p:nvPr/>
        </p:nvSpPr>
        <p:spPr>
          <a:xfrm>
            <a:off x="487682" y="1111060"/>
            <a:ext cx="11452858" cy="550920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Share your research</a:t>
            </a: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introduction to your group</a:t>
            </a:r>
          </a:p>
          <a:p>
            <a:pPr marL="1028700" lvl="1" indent="-571500">
              <a:buFont typeface="Arial" panose="020B0604020202020204" pitchFamily="34" charset="0"/>
              <a:buChar char="•"/>
              <a:defRPr/>
            </a:pPr>
            <a:r>
              <a:rPr lang="en-US" sz="3200" b="1" baseline="0" dirty="0" smtClean="0">
                <a:solidFill>
                  <a:srgbClr val="172144"/>
                </a:solidFill>
                <a:latin typeface="Calibri" panose="020F0502020204030204" pitchFamily="34" charset="0"/>
                <a:cs typeface="Calibri" panose="020F0502020204030204" pitchFamily="34" charset="0"/>
              </a:rPr>
              <a:t>Read</a:t>
            </a:r>
            <a:r>
              <a:rPr lang="en-US" sz="3200" b="1" dirty="0" smtClean="0">
                <a:solidFill>
                  <a:srgbClr val="172144"/>
                </a:solidFill>
                <a:latin typeface="Calibri" panose="020F0502020204030204" pitchFamily="34" charset="0"/>
                <a:cs typeface="Calibri" panose="020F0502020204030204" pitchFamily="34" charset="0"/>
              </a:rPr>
              <a:t> it out, don’t just “show” it to them</a:t>
            </a:r>
          </a:p>
          <a:p>
            <a:pPr marL="571500" indent="-571500">
              <a:buFont typeface="Arial" panose="020B0604020202020204" pitchFamily="34" charset="0"/>
              <a:buChar char="•"/>
              <a:defRPr/>
            </a:pPr>
            <a:endParaRPr kumimoji="0" lang="en-US" sz="32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200" b="1" dirty="0" smtClean="0">
                <a:solidFill>
                  <a:srgbClr val="172144"/>
                </a:solidFill>
                <a:latin typeface="Calibri" panose="020F0502020204030204" pitchFamily="34" charset="0"/>
                <a:cs typeface="Calibri" panose="020F0502020204030204" pitchFamily="34" charset="0"/>
              </a:rPr>
              <a:t>Feedback</a:t>
            </a:r>
          </a:p>
          <a:p>
            <a:pPr marL="1028700" lvl="1"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Does</a:t>
            </a: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the research sound:</a:t>
            </a:r>
          </a:p>
          <a:p>
            <a:pPr marL="1485900" lvl="2" indent="-571500">
              <a:buFont typeface="Arial" panose="020B0604020202020204" pitchFamily="34" charset="0"/>
              <a:buChar char="•"/>
              <a:defRPr/>
            </a:pPr>
            <a:r>
              <a:rPr lang="en-US" sz="3200" b="1" baseline="0" dirty="0" smtClean="0">
                <a:solidFill>
                  <a:srgbClr val="172144"/>
                </a:solidFill>
                <a:latin typeface="Calibri" panose="020F0502020204030204" pitchFamily="34" charset="0"/>
                <a:cs typeface="Calibri" panose="020F0502020204030204" pitchFamily="34" charset="0"/>
              </a:rPr>
              <a:t>Important/necessary?</a:t>
            </a:r>
          </a:p>
          <a:p>
            <a:pPr marL="1485900" lvl="2" indent="-571500">
              <a:buFont typeface="Arial" panose="020B0604020202020204" pitchFamily="34" charset="0"/>
              <a:buChar char="•"/>
              <a:defRPr/>
            </a:pP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Interesting?</a:t>
            </a:r>
          </a:p>
          <a:p>
            <a:pPr marL="1028700" lvl="1" indent="-571500">
              <a:buFont typeface="Arial" panose="020B0604020202020204" pitchFamily="34" charset="0"/>
              <a:buChar char="•"/>
              <a:defRPr/>
            </a:pPr>
            <a:r>
              <a:rPr lang="en-US" sz="3200" b="1" baseline="0" dirty="0" smtClean="0">
                <a:solidFill>
                  <a:srgbClr val="172144"/>
                </a:solidFill>
                <a:latin typeface="Calibri" panose="020F0502020204030204" pitchFamily="34" charset="0"/>
                <a:cs typeface="Calibri" panose="020F0502020204030204" pitchFamily="34" charset="0"/>
              </a:rPr>
              <a:t>Is</a:t>
            </a:r>
            <a:r>
              <a:rPr lang="en-US" sz="3200" b="1" dirty="0" smtClean="0">
                <a:solidFill>
                  <a:srgbClr val="172144"/>
                </a:solidFill>
                <a:latin typeface="Calibri" panose="020F0502020204030204" pitchFamily="34" charset="0"/>
                <a:cs typeface="Calibri" panose="020F0502020204030204" pitchFamily="34" charset="0"/>
              </a:rPr>
              <a:t> it easy to understand?</a:t>
            </a:r>
          </a:p>
          <a:p>
            <a:pPr marL="1028700" lvl="1" indent="-571500">
              <a:buFont typeface="Arial" panose="020B0604020202020204" pitchFamily="34" charset="0"/>
              <a:buChar char="•"/>
              <a:defRPr/>
            </a:pPr>
            <a:endParaRPr lang="en-US" sz="3200" b="1" dirty="0">
              <a:solidFill>
                <a:srgbClr val="172144"/>
              </a:solidFill>
              <a:latin typeface="Calibri" panose="020F0502020204030204" pitchFamily="34" charset="0"/>
              <a:cs typeface="Calibri" panose="020F0502020204030204" pitchFamily="34" charset="0"/>
            </a:endParaRPr>
          </a:p>
          <a:p>
            <a:pPr marL="1028700" lvl="1"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Does the language sound like a conversation or a lecture?</a:t>
            </a:r>
          </a:p>
          <a:p>
            <a:pPr marL="1028700" lvl="1"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If</a:t>
            </a: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no to any of these, what could they do to fix it?</a:t>
            </a: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1632891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8173439" cy="646331"/>
          </a:xfrm>
        </p:spPr>
        <p:txBody>
          <a:bodyPr/>
          <a:lstStyle/>
          <a:p>
            <a:r>
              <a:rPr lang="en-US" sz="4000" dirty="0" smtClean="0">
                <a:latin typeface="Calibri" panose="020F0502020204030204" pitchFamily="34" charset="0"/>
                <a:cs typeface="Calibri" panose="020F0502020204030204" pitchFamily="34" charset="0"/>
              </a:rPr>
              <a:t>Talking about your research</a:t>
            </a:r>
            <a:endParaRPr lang="uk-UA" sz="4000" dirty="0">
              <a:latin typeface="Calibri" panose="020F0502020204030204" pitchFamily="34" charset="0"/>
              <a:cs typeface="Calibri" panose="020F0502020204030204" pitchFamily="34" charset="0"/>
            </a:endParaRPr>
          </a:p>
        </p:txBody>
      </p:sp>
      <p:sp>
        <p:nvSpPr>
          <p:cNvPr id="6" name="Rectangle 5"/>
          <p:cNvSpPr/>
          <p:nvPr/>
        </p:nvSpPr>
        <p:spPr>
          <a:xfrm>
            <a:off x="487682" y="1111060"/>
            <a:ext cx="11452858" cy="550920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What next?</a:t>
            </a:r>
          </a:p>
          <a:p>
            <a:pPr marL="1028700" lvl="1"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Begin to put your 3MT together</a:t>
            </a:r>
          </a:p>
          <a:p>
            <a:pPr marL="1485900" lvl="2" indent="-571500">
              <a:buFont typeface="Arial" panose="020B0604020202020204" pitchFamily="34" charset="0"/>
              <a:buChar char="•"/>
              <a:defRPr/>
            </a:pPr>
            <a:r>
              <a:rPr lang="en-US" sz="3200" b="1" dirty="0">
                <a:solidFill>
                  <a:srgbClr val="172144"/>
                </a:solidFill>
                <a:latin typeface="Calibri" panose="020F0502020204030204" pitchFamily="34" charset="0"/>
                <a:cs typeface="Calibri" panose="020F0502020204030204" pitchFamily="34" charset="0"/>
              </a:rPr>
              <a:t>Take the feedback that you received today</a:t>
            </a:r>
          </a:p>
          <a:p>
            <a:pPr marL="1485900" lvl="2"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Ensure that your 3MT</a:t>
            </a: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 is understandable and interesting for your audience</a:t>
            </a:r>
          </a:p>
          <a:p>
            <a:pPr marL="1485900" lvl="2" indent="-571500">
              <a:buFont typeface="Arial" panose="020B0604020202020204" pitchFamily="34" charset="0"/>
              <a:buChar char="•"/>
              <a:defRPr/>
            </a:pPr>
            <a:endParaRPr lang="en-US" sz="3200" b="1" baseline="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kumimoji="0" lang="en-US" sz="3200" b="1" i="0" u="none" strike="noStrike" kern="1200" cap="none" spc="0" normalizeH="0" noProof="0" dirty="0" smtClean="0">
                <a:ln>
                  <a:noFill/>
                </a:ln>
                <a:solidFill>
                  <a:srgbClr val="172144"/>
                </a:solidFill>
                <a:effectLst/>
                <a:uLnTx/>
                <a:uFillTx/>
                <a:latin typeface="Calibri" panose="020F0502020204030204" pitchFamily="34" charset="0"/>
                <a:cs typeface="Calibri" panose="020F0502020204030204" pitchFamily="34" charset="0"/>
              </a:rPr>
              <a:t>Things to accept</a:t>
            </a:r>
          </a:p>
          <a:p>
            <a:pPr marL="1028700" lvl="1" indent="-571500">
              <a:buFont typeface="Arial" panose="020B0604020202020204" pitchFamily="34" charset="0"/>
              <a:buChar char="•"/>
              <a:defRPr/>
            </a:pPr>
            <a:r>
              <a:rPr lang="en-US" sz="3200" b="1" baseline="0" dirty="0" smtClean="0">
                <a:solidFill>
                  <a:srgbClr val="172144"/>
                </a:solidFill>
                <a:latin typeface="Calibri" panose="020F0502020204030204" pitchFamily="34" charset="0"/>
                <a:cs typeface="Calibri" panose="020F0502020204030204" pitchFamily="34" charset="0"/>
              </a:rPr>
              <a:t>You</a:t>
            </a:r>
            <a:r>
              <a:rPr lang="en-US" sz="3200" b="1" dirty="0" smtClean="0">
                <a:solidFill>
                  <a:srgbClr val="172144"/>
                </a:solidFill>
                <a:latin typeface="Calibri" panose="020F0502020204030204" pitchFamily="34" charset="0"/>
                <a:cs typeface="Calibri" panose="020F0502020204030204" pitchFamily="34" charset="0"/>
              </a:rPr>
              <a:t> will have to simplify</a:t>
            </a:r>
          </a:p>
          <a:p>
            <a:pPr marL="1028700" lvl="1"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It’s not important for audience to understand details</a:t>
            </a:r>
          </a:p>
          <a:p>
            <a:pPr marL="1485900" lvl="2" indent="-571500">
              <a:buFont typeface="Arial" panose="020B0604020202020204" pitchFamily="34" charset="0"/>
              <a:buChar char="•"/>
              <a:defRPr/>
            </a:pPr>
            <a:r>
              <a:rPr lang="en-US" sz="3200" b="1" dirty="0" smtClean="0">
                <a:solidFill>
                  <a:srgbClr val="172144"/>
                </a:solidFill>
                <a:latin typeface="Calibri" panose="020F0502020204030204" pitchFamily="34" charset="0"/>
                <a:cs typeface="Calibri" panose="020F0502020204030204" pitchFamily="34" charset="0"/>
              </a:rPr>
              <a:t>They just need the general picture</a:t>
            </a:r>
          </a:p>
          <a:p>
            <a:pPr marL="1943100" lvl="3" indent="-571500">
              <a:buFont typeface="Arial" panose="020B0604020202020204" pitchFamily="34" charset="0"/>
              <a:buChar char="•"/>
              <a:defRPr/>
            </a:pPr>
            <a:r>
              <a:rPr kumimoji="0" lang="en-US" sz="3200" b="1" i="0" u="none" strike="noStrike" kern="1200" cap="none" spc="0" normalizeH="0" baseline="0" noProof="0" dirty="0" smtClean="0">
                <a:ln>
                  <a:noFill/>
                </a:ln>
                <a:solidFill>
                  <a:srgbClr val="172144"/>
                </a:solidFill>
                <a:effectLst/>
                <a:uLnTx/>
                <a:uFillTx/>
                <a:latin typeface="Calibri" panose="020F0502020204030204" pitchFamily="34" charset="0"/>
                <a:cs typeface="Calibri" panose="020F0502020204030204" pitchFamily="34" charset="0"/>
              </a:rPr>
              <a:t>Avoid difficult language and terms</a:t>
            </a:r>
          </a:p>
        </p:txBody>
      </p:sp>
    </p:spTree>
    <p:extLst>
      <p:ext uri="{BB962C8B-B14F-4D97-AF65-F5344CB8AC3E}">
        <p14:creationId xmlns:p14="http://schemas.microsoft.com/office/powerpoint/2010/main" val="409268579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978729"/>
          </a:xfrm>
        </p:spPr>
        <p:txBody>
          <a:bodyPr/>
          <a:lstStyle/>
          <a:p>
            <a:r>
              <a:rPr lang="en-US" sz="3200" dirty="0">
                <a:latin typeface="Calibri" panose="020F0502020204030204" pitchFamily="34" charset="0"/>
                <a:cs typeface="Calibri" panose="020F0502020204030204" pitchFamily="34" charset="0"/>
              </a:rPr>
              <a:t>Giving presentations give you visibility and advances your career</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708660" y="1997839"/>
            <a:ext cx="10121684" cy="286232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Outside</a:t>
            </a:r>
          </a:p>
          <a:p>
            <a:pPr marL="914400" lvl="1" indent="-457200">
              <a:buFont typeface="Arial" panose="020B0604020202020204" pitchFamily="34" charset="0"/>
              <a:buChar char="•"/>
            </a:pPr>
            <a:r>
              <a:rPr lang="en-US" sz="3600" b="1" dirty="0">
                <a:solidFill>
                  <a:srgbClr val="172144"/>
                </a:solidFill>
                <a:latin typeface="Calibri" panose="020F0502020204030204" pitchFamily="34" charset="0"/>
                <a:cs typeface="Calibri" panose="020F0502020204030204" pitchFamily="34" charset="0"/>
              </a:rPr>
              <a:t>Convey your research to the public</a:t>
            </a:r>
          </a:p>
          <a:p>
            <a:pPr marL="1371600" lvl="2" indent="-457200">
              <a:buFont typeface="Arial" panose="020B0604020202020204" pitchFamily="34" charset="0"/>
              <a:buChar cha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Affect how the public perceives</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your field</a:t>
            </a:r>
          </a:p>
          <a:p>
            <a:pPr marL="1371600" lvl="2" indent="-457200">
              <a:buFont typeface="Arial" panose="020B0604020202020204" pitchFamily="34" charset="0"/>
              <a:buChar char="•"/>
            </a:pPr>
            <a:r>
              <a:rPr lang="en-US" sz="3600" b="1" baseline="0" dirty="0">
                <a:solidFill>
                  <a:srgbClr val="172144"/>
                </a:solidFill>
                <a:latin typeface="Calibri" panose="020F0502020204030204" pitchFamily="34" charset="0"/>
                <a:cs typeface="Calibri" panose="020F0502020204030204" pitchFamily="34" charset="0"/>
              </a:rPr>
              <a:t>Get the public to change their lifestyles</a:t>
            </a:r>
          </a:p>
          <a:p>
            <a:pPr marL="1371600" lvl="2" indent="-457200">
              <a:buFont typeface="Arial" panose="020B0604020202020204" pitchFamily="34" charset="0"/>
              <a:buChar char="•"/>
            </a:pPr>
            <a:r>
              <a:rPr lang="en-US" sz="3600" b="1" dirty="0">
                <a:solidFill>
                  <a:srgbClr val="172144"/>
                </a:solidFill>
                <a:latin typeface="Calibri" panose="020F0502020204030204" pitchFamily="34" charset="0"/>
                <a:cs typeface="Calibri" panose="020F0502020204030204" pitchFamily="34" charset="0"/>
              </a:rPr>
              <a:t>Counter unsubstantiated beliefs</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604697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Picture Placeholder 3"/>
          <p:cNvSpPr>
            <a:spLocks noGrp="1" noTextEdit="1"/>
          </p:cNvSpPr>
          <p:nvPr>
            <p:ph type="pic" sz="quarter" idx="10"/>
          </p:nvPr>
        </p:nvSpPr>
        <p:spPr>
          <a:xfrm>
            <a:off x="0" y="0"/>
            <a:ext cx="8672945" cy="6858000"/>
          </a:xfrm>
          <a:custGeom>
            <a:avLst/>
            <a:gdLst>
              <a:gd name="T0" fmla="*/ 0 w 12192000"/>
              <a:gd name="T1" fmla="*/ 0 h 6858000"/>
              <a:gd name="T2" fmla="*/ 12192000 w 12192000"/>
              <a:gd name="T3" fmla="*/ 0 h 6858000"/>
              <a:gd name="T4" fmla="*/ 12192000 w 12192000"/>
              <a:gd name="T5" fmla="*/ 6858000 h 6858000"/>
              <a:gd name="T6" fmla="*/ 0 w 121920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6858000">
                <a:moveTo>
                  <a:pt x="0" y="0"/>
                </a:moveTo>
                <a:lnTo>
                  <a:pt x="12192000" y="0"/>
                </a:lnTo>
                <a:lnTo>
                  <a:pt x="12192000" y="6858000"/>
                </a:lnTo>
                <a:lnTo>
                  <a:pt x="0" y="6858000"/>
                </a:lnTo>
                <a:lnTo>
                  <a:pt x="0" y="0"/>
                </a:lnTo>
                <a:close/>
              </a:path>
            </a:pathLst>
          </a:custGeom>
          <a:blipFill dpi="0" rotWithShape="0">
            <a:blip r:embed="rId3"/>
            <a:srcRect/>
            <a:stretch>
              <a:fillRect l="-39000" r="20000"/>
            </a:stretch>
          </a:blipFill>
        </p:spPr>
      </p:sp>
      <p:sp>
        <p:nvSpPr>
          <p:cNvPr id="6" name="Freeform 6">
            <a:extLst>
              <a:ext uri="{FF2B5EF4-FFF2-40B4-BE49-F238E27FC236}">
                <a16:creationId xmlns:a16="http://schemas.microsoft.com/office/drawing/2014/main" id="{78C7FFDC-1C54-468D-8565-34C222811F45}"/>
              </a:ext>
            </a:extLst>
          </p:cNvPr>
          <p:cNvSpPr>
            <a:spLocks/>
          </p:cNvSpPr>
          <p:nvPr/>
        </p:nvSpPr>
        <p:spPr bwMode="auto">
          <a:xfrm>
            <a:off x="5157788" y="0"/>
            <a:ext cx="7034212" cy="6858000"/>
          </a:xfrm>
          <a:custGeom>
            <a:avLst/>
            <a:gdLst>
              <a:gd name="T0" fmla="*/ 0 w 1348"/>
              <a:gd name="T1" fmla="*/ 0 h 1314"/>
              <a:gd name="T2" fmla="*/ 320 w 1348"/>
              <a:gd name="T3" fmla="*/ 657 h 1314"/>
              <a:gd name="T4" fmla="*/ 0 w 1348"/>
              <a:gd name="T5" fmla="*/ 1314 h 1314"/>
              <a:gd name="T6" fmla="*/ 1348 w 1348"/>
              <a:gd name="T7" fmla="*/ 1314 h 1314"/>
              <a:gd name="T8" fmla="*/ 1348 w 1348"/>
              <a:gd name="T9" fmla="*/ 0 h 1314"/>
              <a:gd name="T10" fmla="*/ 0 w 1348"/>
              <a:gd name="T11" fmla="*/ 0 h 1314"/>
            </a:gdLst>
            <a:ahLst/>
            <a:cxnLst>
              <a:cxn ang="0">
                <a:pos x="T0" y="T1"/>
              </a:cxn>
              <a:cxn ang="0">
                <a:pos x="T2" y="T3"/>
              </a:cxn>
              <a:cxn ang="0">
                <a:pos x="T4" y="T5"/>
              </a:cxn>
              <a:cxn ang="0">
                <a:pos x="T6" y="T7"/>
              </a:cxn>
              <a:cxn ang="0">
                <a:pos x="T8" y="T9"/>
              </a:cxn>
              <a:cxn ang="0">
                <a:pos x="T10" y="T11"/>
              </a:cxn>
            </a:cxnLst>
            <a:rect l="0" t="0" r="r" b="b"/>
            <a:pathLst>
              <a:path w="1348" h="1314">
                <a:moveTo>
                  <a:pt x="0" y="0"/>
                </a:moveTo>
                <a:cubicBezTo>
                  <a:pt x="195" y="153"/>
                  <a:pt x="320" y="390"/>
                  <a:pt x="320" y="657"/>
                </a:cubicBezTo>
                <a:cubicBezTo>
                  <a:pt x="320" y="924"/>
                  <a:pt x="195" y="1161"/>
                  <a:pt x="0" y="1314"/>
                </a:cubicBezTo>
                <a:cubicBezTo>
                  <a:pt x="1348" y="1314"/>
                  <a:pt x="1348" y="1314"/>
                  <a:pt x="1348" y="1314"/>
                </a:cubicBezTo>
                <a:cubicBezTo>
                  <a:pt x="1348" y="0"/>
                  <a:pt x="1348" y="0"/>
                  <a:pt x="1348" y="0"/>
                </a:cubicBezTo>
                <a:lnTo>
                  <a:pt x="0" y="0"/>
                </a:lnTo>
                <a:close/>
              </a:path>
            </a:pathLst>
          </a:custGeom>
          <a:solidFill>
            <a:schemeClr val="tx1"/>
          </a:solidFill>
          <a:ln>
            <a:noFill/>
          </a:ln>
          <a:effectLst>
            <a:outerShdw blurRad="457200" dist="304800" dir="10800000" algn="r" rotWithShape="0">
              <a:prstClr val="black">
                <a:alpha val="30000"/>
              </a:prstClr>
            </a:outerShdw>
          </a:effectLst>
        </p:spPr>
        <p:txBody>
          <a:bodyPr/>
          <a:lstStyle/>
          <a:p>
            <a:pPr eaLnBrk="1" fontAlgn="auto" hangingPunct="1">
              <a:spcBef>
                <a:spcPts val="0"/>
              </a:spcBef>
              <a:spcAft>
                <a:spcPts val="0"/>
              </a:spcAft>
              <a:defRPr/>
            </a:pPr>
            <a:endParaRPr lang="id-ID" b="1" dirty="0"/>
          </a:p>
        </p:txBody>
      </p:sp>
      <p:sp>
        <p:nvSpPr>
          <p:cNvPr id="7" name="Freeform 7">
            <a:extLst>
              <a:ext uri="{FF2B5EF4-FFF2-40B4-BE49-F238E27FC236}">
                <a16:creationId xmlns:a16="http://schemas.microsoft.com/office/drawing/2014/main" id="{D6EE6FA3-8D2F-450C-8BB7-EBD79F95E414}"/>
              </a:ext>
            </a:extLst>
          </p:cNvPr>
          <p:cNvSpPr>
            <a:spLocks/>
          </p:cNvSpPr>
          <p:nvPr/>
        </p:nvSpPr>
        <p:spPr bwMode="auto">
          <a:xfrm>
            <a:off x="276225" y="544513"/>
            <a:ext cx="5070475" cy="5068887"/>
          </a:xfrm>
          <a:custGeom>
            <a:avLst/>
            <a:gdLst>
              <a:gd name="T0" fmla="*/ 56 w 971"/>
              <a:gd name="T1" fmla="*/ 657 h 971"/>
              <a:gd name="T2" fmla="*/ 571 w 971"/>
              <a:gd name="T3" fmla="*/ 915 h 971"/>
              <a:gd name="T4" fmla="*/ 913 w 971"/>
              <a:gd name="T5" fmla="*/ 453 h 971"/>
              <a:gd name="T6" fmla="*/ 367 w 971"/>
              <a:gd name="T7" fmla="*/ 58 h 971"/>
              <a:gd name="T8" fmla="*/ 56 w 971"/>
              <a:gd name="T9" fmla="*/ 657 h 971"/>
            </a:gdLst>
            <a:ahLst/>
            <a:cxnLst>
              <a:cxn ang="0">
                <a:pos x="T0" y="T1"/>
              </a:cxn>
              <a:cxn ang="0">
                <a:pos x="T2" y="T3"/>
              </a:cxn>
              <a:cxn ang="0">
                <a:pos x="T4" y="T5"/>
              </a:cxn>
              <a:cxn ang="0">
                <a:pos x="T6" y="T7"/>
              </a:cxn>
              <a:cxn ang="0">
                <a:pos x="T8" y="T9"/>
              </a:cxn>
            </a:cxnLst>
            <a:rect l="0" t="0" r="r" b="b"/>
            <a:pathLst>
              <a:path w="971" h="971">
                <a:moveTo>
                  <a:pt x="56" y="657"/>
                </a:moveTo>
                <a:cubicBezTo>
                  <a:pt x="112" y="895"/>
                  <a:pt x="330" y="971"/>
                  <a:pt x="571" y="915"/>
                </a:cubicBezTo>
                <a:cubicBezTo>
                  <a:pt x="811" y="857"/>
                  <a:pt x="971" y="690"/>
                  <a:pt x="913" y="453"/>
                </a:cubicBezTo>
                <a:cubicBezTo>
                  <a:pt x="858" y="217"/>
                  <a:pt x="607" y="0"/>
                  <a:pt x="367" y="58"/>
                </a:cubicBezTo>
                <a:cubicBezTo>
                  <a:pt x="126" y="115"/>
                  <a:pt x="0" y="421"/>
                  <a:pt x="56" y="657"/>
                </a:cubicBezTo>
                <a:close/>
              </a:path>
            </a:pathLst>
          </a:custGeom>
          <a:solidFill>
            <a:schemeClr val="accent3">
              <a:alpha val="60000"/>
            </a:schemeClr>
          </a:solidFill>
          <a:ln>
            <a:noFill/>
          </a:ln>
        </p:spPr>
        <p:txBody>
          <a:bodyPr/>
          <a:lstStyle/>
          <a:p>
            <a:pPr eaLnBrk="1" fontAlgn="auto" hangingPunct="1">
              <a:spcBef>
                <a:spcPts val="0"/>
              </a:spcBef>
              <a:spcAft>
                <a:spcPts val="0"/>
              </a:spcAft>
              <a:defRPr/>
            </a:pPr>
            <a:endParaRPr lang="id-ID" b="1" dirty="0"/>
          </a:p>
        </p:txBody>
      </p:sp>
      <p:sp>
        <p:nvSpPr>
          <p:cNvPr id="8" name="Freeform 8">
            <a:extLst>
              <a:ext uri="{FF2B5EF4-FFF2-40B4-BE49-F238E27FC236}">
                <a16:creationId xmlns:a16="http://schemas.microsoft.com/office/drawing/2014/main" id="{B29613B0-5420-49C9-81DB-73D9DAE2E3E7}"/>
              </a:ext>
            </a:extLst>
          </p:cNvPr>
          <p:cNvSpPr>
            <a:spLocks/>
          </p:cNvSpPr>
          <p:nvPr/>
        </p:nvSpPr>
        <p:spPr bwMode="auto">
          <a:xfrm>
            <a:off x="601663" y="895350"/>
            <a:ext cx="5295900" cy="5222875"/>
          </a:xfrm>
          <a:custGeom>
            <a:avLst/>
            <a:gdLst>
              <a:gd name="T0" fmla="*/ 200 w 1015"/>
              <a:gd name="T1" fmla="*/ 141 h 1001"/>
              <a:gd name="T2" fmla="*/ 153 w 1015"/>
              <a:gd name="T3" fmla="*/ 714 h 1001"/>
              <a:gd name="T4" fmla="*/ 710 w 1015"/>
              <a:gd name="T5" fmla="*/ 859 h 1001"/>
              <a:gd name="T6" fmla="*/ 871 w 1015"/>
              <a:gd name="T7" fmla="*/ 204 h 1001"/>
              <a:gd name="T8" fmla="*/ 200 w 1015"/>
              <a:gd name="T9" fmla="*/ 141 h 1001"/>
            </a:gdLst>
            <a:ahLst/>
            <a:cxnLst>
              <a:cxn ang="0">
                <a:pos x="T0" y="T1"/>
              </a:cxn>
              <a:cxn ang="0">
                <a:pos x="T2" y="T3"/>
              </a:cxn>
              <a:cxn ang="0">
                <a:pos x="T4" y="T5"/>
              </a:cxn>
              <a:cxn ang="0">
                <a:pos x="T6" y="T7"/>
              </a:cxn>
              <a:cxn ang="0">
                <a:pos x="T8" y="T9"/>
              </a:cxn>
            </a:cxnLst>
            <a:rect l="0" t="0" r="r" b="b"/>
            <a:pathLst>
              <a:path w="1015" h="1001">
                <a:moveTo>
                  <a:pt x="200" y="141"/>
                </a:moveTo>
                <a:cubicBezTo>
                  <a:pt x="0" y="282"/>
                  <a:pt x="10" y="512"/>
                  <a:pt x="153" y="714"/>
                </a:cubicBezTo>
                <a:cubicBezTo>
                  <a:pt x="297" y="916"/>
                  <a:pt x="511" y="1001"/>
                  <a:pt x="710" y="859"/>
                </a:cubicBezTo>
                <a:cubicBezTo>
                  <a:pt x="908" y="719"/>
                  <a:pt x="1015" y="406"/>
                  <a:pt x="871" y="204"/>
                </a:cubicBezTo>
                <a:cubicBezTo>
                  <a:pt x="728" y="2"/>
                  <a:pt x="397" y="0"/>
                  <a:pt x="200" y="141"/>
                </a:cubicBezTo>
                <a:close/>
              </a:path>
            </a:pathLst>
          </a:custGeom>
          <a:solidFill>
            <a:schemeClr val="accent4">
              <a:alpha val="60000"/>
            </a:schemeClr>
          </a:solidFill>
          <a:ln>
            <a:noFill/>
          </a:ln>
        </p:spPr>
        <p:txBody>
          <a:bodyPr/>
          <a:lstStyle/>
          <a:p>
            <a:pPr eaLnBrk="1" fontAlgn="auto" hangingPunct="1">
              <a:spcBef>
                <a:spcPts val="0"/>
              </a:spcBef>
              <a:spcAft>
                <a:spcPts val="0"/>
              </a:spcAft>
              <a:defRPr/>
            </a:pPr>
            <a:endParaRPr lang="id-ID" b="1" dirty="0"/>
          </a:p>
        </p:txBody>
      </p:sp>
      <p:sp>
        <p:nvSpPr>
          <p:cNvPr id="9" name="Freeform 9">
            <a:extLst>
              <a:ext uri="{FF2B5EF4-FFF2-40B4-BE49-F238E27FC236}">
                <a16:creationId xmlns:a16="http://schemas.microsoft.com/office/drawing/2014/main" id="{2C79A8B7-AE22-40D1-8452-1F43446EFF77}"/>
              </a:ext>
            </a:extLst>
          </p:cNvPr>
          <p:cNvSpPr>
            <a:spLocks/>
          </p:cNvSpPr>
          <p:nvPr/>
        </p:nvSpPr>
        <p:spPr bwMode="auto">
          <a:xfrm>
            <a:off x="158750" y="1190625"/>
            <a:ext cx="5197475" cy="5183188"/>
          </a:xfrm>
          <a:custGeom>
            <a:avLst/>
            <a:gdLst>
              <a:gd name="T0" fmla="*/ 418 w 996"/>
              <a:gd name="T1" fmla="*/ 911 h 993"/>
              <a:gd name="T2" fmla="*/ 914 w 996"/>
              <a:gd name="T3" fmla="*/ 620 h 993"/>
              <a:gd name="T4" fmla="*/ 712 w 996"/>
              <a:gd name="T5" fmla="*/ 81 h 993"/>
              <a:gd name="T6" fmla="*/ 84 w 996"/>
              <a:gd name="T7" fmla="*/ 326 h 993"/>
              <a:gd name="T8" fmla="*/ 418 w 996"/>
              <a:gd name="T9" fmla="*/ 911 h 993"/>
            </a:gdLst>
            <a:ahLst/>
            <a:cxnLst>
              <a:cxn ang="0">
                <a:pos x="T0" y="T1"/>
              </a:cxn>
              <a:cxn ang="0">
                <a:pos x="T2" y="T3"/>
              </a:cxn>
              <a:cxn ang="0">
                <a:pos x="T4" y="T5"/>
              </a:cxn>
              <a:cxn ang="0">
                <a:pos x="T6" y="T7"/>
              </a:cxn>
              <a:cxn ang="0">
                <a:pos x="T8" y="T9"/>
              </a:cxn>
            </a:cxnLst>
            <a:rect l="0" t="0" r="r" b="b"/>
            <a:pathLst>
              <a:path w="996" h="993">
                <a:moveTo>
                  <a:pt x="418" y="911"/>
                </a:moveTo>
                <a:cubicBezTo>
                  <a:pt x="648" y="993"/>
                  <a:pt x="831" y="853"/>
                  <a:pt x="914" y="620"/>
                </a:cubicBezTo>
                <a:cubicBezTo>
                  <a:pt x="996" y="386"/>
                  <a:pt x="942" y="162"/>
                  <a:pt x="712" y="81"/>
                </a:cubicBezTo>
                <a:cubicBezTo>
                  <a:pt x="484" y="0"/>
                  <a:pt x="165" y="92"/>
                  <a:pt x="84" y="326"/>
                </a:cubicBezTo>
                <a:cubicBezTo>
                  <a:pt x="0" y="559"/>
                  <a:pt x="190" y="831"/>
                  <a:pt x="418" y="911"/>
                </a:cubicBezTo>
                <a:close/>
              </a:path>
            </a:pathLst>
          </a:custGeom>
          <a:solidFill>
            <a:schemeClr val="accent5">
              <a:alpha val="60000"/>
            </a:schemeClr>
          </a:solidFill>
          <a:ln>
            <a:noFill/>
          </a:ln>
        </p:spPr>
        <p:txBody>
          <a:bodyPr/>
          <a:lstStyle/>
          <a:p>
            <a:pPr eaLnBrk="1" fontAlgn="auto" hangingPunct="1">
              <a:spcBef>
                <a:spcPts val="0"/>
              </a:spcBef>
              <a:spcAft>
                <a:spcPts val="0"/>
              </a:spcAft>
              <a:defRPr/>
            </a:pPr>
            <a:endParaRPr lang="id-ID" b="1" dirty="0"/>
          </a:p>
        </p:txBody>
      </p:sp>
      <p:sp>
        <p:nvSpPr>
          <p:cNvPr id="23" name="TextBox 22"/>
          <p:cNvSpPr txBox="1">
            <a:spLocks noChangeArrowheads="1"/>
          </p:cNvSpPr>
          <p:nvPr/>
        </p:nvSpPr>
        <p:spPr bwMode="auto">
          <a:xfrm>
            <a:off x="1511300" y="1895475"/>
            <a:ext cx="2342308"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6600" b="1" dirty="0" smtClean="0">
                <a:solidFill>
                  <a:schemeClr val="bg1"/>
                </a:solidFill>
                <a:latin typeface="+mn-lt"/>
              </a:rPr>
              <a:t>0</a:t>
            </a:r>
            <a:r>
              <a:rPr lang="en-US" altLang="en-US" sz="16600" b="1" dirty="0" smtClean="0">
                <a:solidFill>
                  <a:schemeClr val="bg1"/>
                </a:solidFill>
                <a:latin typeface="+mn-lt"/>
              </a:rPr>
              <a:t>4</a:t>
            </a:r>
            <a:endParaRPr lang="id-ID" altLang="en-US" sz="16600" b="1" dirty="0">
              <a:solidFill>
                <a:schemeClr val="bg1"/>
              </a:solidFill>
              <a:latin typeface="+mn-lt"/>
            </a:endParaRPr>
          </a:p>
        </p:txBody>
      </p:sp>
      <p:sp>
        <p:nvSpPr>
          <p:cNvPr id="24" name="TextBox 23"/>
          <p:cNvSpPr txBox="1">
            <a:spLocks noChangeArrowheads="1"/>
          </p:cNvSpPr>
          <p:nvPr/>
        </p:nvSpPr>
        <p:spPr bwMode="auto">
          <a:xfrm>
            <a:off x="7201743" y="2705725"/>
            <a:ext cx="46023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400" b="1" dirty="0">
                <a:solidFill>
                  <a:schemeClr val="bg1"/>
                </a:solidFill>
                <a:latin typeface="+mn-lt"/>
              </a:rPr>
              <a:t>From Script to Outline</a:t>
            </a:r>
            <a:endParaRPr lang="id-ID" altLang="en-US" sz="4400" b="1" dirty="0">
              <a:solidFill>
                <a:schemeClr val="accent1"/>
              </a:solidFill>
              <a:latin typeface="+mn-lt"/>
            </a:endParaRPr>
          </a:p>
        </p:txBody>
      </p:sp>
    </p:spTree>
    <p:extLst>
      <p:ext uri="{BB962C8B-B14F-4D97-AF65-F5344CB8AC3E}">
        <p14:creationId xmlns:p14="http://schemas.microsoft.com/office/powerpoint/2010/main" val="246458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0-#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par>
                                <p:cTn id="22" presetID="8" presetClass="emph" presetSubtype="0" repeatCount="indefinite" fill="hold" nodeType="withEffect">
                                  <p:stCondLst>
                                    <p:cond delay="0"/>
                                  </p:stCondLst>
                                  <p:childTnLst>
                                    <p:animRot by="21600000">
                                      <p:cBhvr>
                                        <p:cTn id="23" dur="2500" fill="hold"/>
                                        <p:tgtEl>
                                          <p:spTgt spid="7"/>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500" fill="hold"/>
                                        <p:tgtEl>
                                          <p:spTgt spid="8"/>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500" fill="hold"/>
                                        <p:tgtEl>
                                          <p:spTgt spid="9"/>
                                        </p:tgtEl>
                                        <p:attrNameLst>
                                          <p:attrName>r</p:attrName>
                                        </p:attrNameLst>
                                      </p:cBhvr>
                                    </p:animRot>
                                  </p:childTnLst>
                                </p:cTn>
                              </p:par>
                              <p:par>
                                <p:cTn id="28" presetID="2" presetClass="entr" presetSubtype="2" decel="100000" fill="hold" grpId="0" nodeType="withEffect">
                                  <p:stCondLst>
                                    <p:cond delay="125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1+#ppt_w/2"/>
                                          </p:val>
                                        </p:tav>
                                        <p:tav tm="100000">
                                          <p:val>
                                            <p:strVal val="#ppt_x"/>
                                          </p:val>
                                        </p:tav>
                                      </p:tavLst>
                                    </p:anim>
                                    <p:anim calcmode="lin" valueType="num">
                                      <p:cBhvr additive="base">
                                        <p:cTn id="3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8173439" cy="646331"/>
          </a:xfrm>
        </p:spPr>
        <p:txBody>
          <a:bodyPr/>
          <a:lstStyle/>
          <a:p>
            <a:r>
              <a:rPr lang="en-US" sz="4000" dirty="0">
                <a:latin typeface="Calibri" panose="020F0502020204030204" pitchFamily="34" charset="0"/>
                <a:cs typeface="Calibri" panose="020F0502020204030204" pitchFamily="34" charset="0"/>
              </a:rPr>
              <a:t>Discussion</a:t>
            </a:r>
            <a:endParaRPr lang="uk-UA" sz="4000" dirty="0">
              <a:latin typeface="Calibri" panose="020F0502020204030204" pitchFamily="34" charset="0"/>
              <a:cs typeface="Calibri" panose="020F0502020204030204" pitchFamily="34" charset="0"/>
            </a:endParaRPr>
          </a:p>
        </p:txBody>
      </p:sp>
      <p:sp>
        <p:nvSpPr>
          <p:cNvPr id="6" name="Rectangle 5"/>
          <p:cNvSpPr/>
          <p:nvPr/>
        </p:nvSpPr>
        <p:spPr>
          <a:xfrm>
            <a:off x="487682" y="1111060"/>
            <a:ext cx="11452858" cy="5632311"/>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How do you prepare for a presentation?</a:t>
            </a:r>
          </a:p>
          <a:p>
            <a:pPr marL="1028700" lvl="1" indent="-571500">
              <a:buFont typeface="Arial" panose="020B0604020202020204" pitchFamily="34" charset="0"/>
              <a:buChar char="•"/>
            </a:pPr>
            <a:r>
              <a:rPr lang="en-US" sz="4000" b="1" dirty="0">
                <a:solidFill>
                  <a:srgbClr val="172144"/>
                </a:solidFill>
                <a:latin typeface="Calibri" panose="020F0502020204030204" pitchFamily="34" charset="0"/>
                <a:cs typeface="Calibri" panose="020F0502020204030204" pitchFamily="34" charset="0"/>
              </a:rPr>
              <a:t>Script?</a:t>
            </a:r>
          </a:p>
          <a:p>
            <a:pPr marL="1028700" lvl="1" indent="-571500">
              <a:buFont typeface="Arial" panose="020B0604020202020204" pitchFamily="34" charset="0"/>
              <a:buChar char="•"/>
            </a:pPr>
            <a:r>
              <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rPr>
              <a:t>Outline?</a:t>
            </a:r>
          </a:p>
          <a:p>
            <a:pPr marL="1028700" lvl="1" indent="-571500">
              <a:buFont typeface="Arial" panose="020B0604020202020204" pitchFamily="34" charset="0"/>
              <a:buChar char="•"/>
            </a:pPr>
            <a:r>
              <a:rPr lang="en-US" sz="4000" b="1" dirty="0">
                <a:solidFill>
                  <a:srgbClr val="172144"/>
                </a:solidFill>
                <a:latin typeface="Calibri" panose="020F0502020204030204" pitchFamily="34" charset="0"/>
                <a:cs typeface="Calibri" panose="020F0502020204030204" pitchFamily="34" charset="0"/>
              </a:rPr>
              <a:t>Other?</a:t>
            </a:r>
          </a:p>
          <a:p>
            <a:pPr marL="571500" indent="-571500">
              <a:buFont typeface="Arial" panose="020B0604020202020204" pitchFamily="34" charset="0"/>
              <a:buChar char="•"/>
            </a:pPr>
            <a:endPar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indent="-571500">
              <a:buFont typeface="Arial" panose="020B0604020202020204" pitchFamily="34" charset="0"/>
              <a:buChar char="•"/>
            </a:pPr>
            <a:r>
              <a:rPr lang="en-US" sz="4000" b="1" dirty="0">
                <a:solidFill>
                  <a:srgbClr val="172144"/>
                </a:solidFill>
                <a:latin typeface="Calibri" panose="020F0502020204030204" pitchFamily="34" charset="0"/>
                <a:cs typeface="Calibri" panose="020F0502020204030204" pitchFamily="34" charset="0"/>
              </a:rPr>
              <a:t>What do you think is the ‘best’ way?</a:t>
            </a:r>
          </a:p>
          <a:p>
            <a:pPr marL="571500" indent="-571500">
              <a:buFont typeface="Arial" panose="020B0604020202020204" pitchFamily="34" charset="0"/>
              <a:buChar char="•"/>
            </a:pPr>
            <a:endPar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a:p>
            <a:pPr marL="571500" indent="-571500">
              <a:buFont typeface="Arial" panose="020B0604020202020204" pitchFamily="34" charset="0"/>
              <a:buChar char="•"/>
            </a:pPr>
            <a:r>
              <a:rPr lang="en-US" sz="4000" b="1" dirty="0">
                <a:solidFill>
                  <a:srgbClr val="172144"/>
                </a:solidFill>
                <a:latin typeface="Calibri" panose="020F0502020204030204" pitchFamily="34" charset="0"/>
                <a:cs typeface="Calibri" panose="020F0502020204030204" pitchFamily="34" charset="0"/>
              </a:rPr>
              <a:t>What do you think is the ‘best’ way if you are short on time or energy?</a:t>
            </a:r>
            <a:endParaRPr kumimoji="0" lang="en-US" sz="4000" b="1" i="0" u="none" strike="noStrike" kern="1200" cap="none" spc="0" normalizeH="0" baseline="0" noProof="0" dirty="0">
              <a:ln>
                <a:noFill/>
              </a:ln>
              <a:solidFill>
                <a:srgbClr val="17214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8806604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8173439" cy="646331"/>
          </a:xfrm>
        </p:spPr>
        <p:txBody>
          <a:bodyPr/>
          <a:lstStyle/>
          <a:p>
            <a:r>
              <a:rPr lang="en-US" sz="4000" dirty="0">
                <a:latin typeface="Calibri" panose="020F0502020204030204" pitchFamily="34" charset="0"/>
                <a:cs typeface="Calibri" panose="020F0502020204030204" pitchFamily="34" charset="0"/>
              </a:rPr>
              <a:t>Advantages of a Script</a:t>
            </a:r>
            <a:endParaRPr lang="uk-UA" sz="4000" dirty="0">
              <a:latin typeface="Calibri" panose="020F0502020204030204" pitchFamily="34" charset="0"/>
              <a:cs typeface="Calibri" panose="020F0502020204030204" pitchFamily="34" charset="0"/>
            </a:endParaRPr>
          </a:p>
        </p:txBody>
      </p:sp>
      <p:sp>
        <p:nvSpPr>
          <p:cNvPr id="6" name="Rectangle 5"/>
          <p:cNvSpPr/>
          <p:nvPr/>
        </p:nvSpPr>
        <p:spPr>
          <a:xfrm>
            <a:off x="487682" y="1111060"/>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If grammar bothers you</a:t>
            </a:r>
          </a:p>
          <a:p>
            <a:pPr marL="1028700" lvl="1"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Can fix it</a:t>
            </a:r>
          </a:p>
          <a:p>
            <a:pPr marL="571500" indent="-571500">
              <a:buFont typeface="Arial" panose="020B0604020202020204" pitchFamily="34" charset="0"/>
              <a:buChar char="•"/>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Get feedback from colleagues without having to perform each</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time</a:t>
            </a:r>
          </a:p>
          <a:p>
            <a:pPr marL="571500" indent="-571500">
              <a:buFont typeface="Arial" panose="020B0604020202020204" pitchFamily="34" charset="0"/>
              <a:buChar char="•"/>
              <a:defRPr/>
            </a:pPr>
            <a:endParaRPr lang="en-US" sz="3600" b="1" baseline="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600" b="1" baseline="0" dirty="0">
                <a:solidFill>
                  <a:srgbClr val="172144"/>
                </a:solidFill>
                <a:latin typeface="Calibri" panose="020F0502020204030204" pitchFamily="34" charset="0"/>
                <a:cs typeface="Calibri" panose="020F0502020204030204" pitchFamily="34" charset="0"/>
              </a:rPr>
              <a:t>Insert</a:t>
            </a:r>
            <a:r>
              <a:rPr lang="en-US" sz="3600" b="1" dirty="0">
                <a:solidFill>
                  <a:srgbClr val="172144"/>
                </a:solidFill>
                <a:latin typeface="Calibri" panose="020F0502020204030204" pitchFamily="34" charset="0"/>
                <a:cs typeface="Calibri" panose="020F0502020204030204" pitchFamily="34" charset="0"/>
              </a:rPr>
              <a:t> into </a:t>
            </a:r>
            <a:r>
              <a:rPr lang="en-US" sz="3600" b="1" dirty="0" err="1">
                <a:solidFill>
                  <a:srgbClr val="172144"/>
                </a:solidFill>
                <a:latin typeface="Calibri" panose="020F0502020204030204" pitchFamily="34" charset="0"/>
                <a:cs typeface="Calibri" panose="020F0502020204030204" pitchFamily="34" charset="0"/>
              </a:rPr>
              <a:t>ppt</a:t>
            </a:r>
            <a:r>
              <a:rPr lang="en-US" sz="3600" b="1" dirty="0">
                <a:solidFill>
                  <a:srgbClr val="172144"/>
                </a:solidFill>
                <a:latin typeface="Calibri" panose="020F0502020204030204" pitchFamily="34" charset="0"/>
                <a:cs typeface="Calibri" panose="020F0502020204030204" pitchFamily="34" charset="0"/>
              </a:rPr>
              <a:t> notes if you are using presenter view</a:t>
            </a:r>
          </a:p>
          <a:p>
            <a:pPr marL="571500" indent="-571500">
              <a:buFont typeface="Arial" panose="020B0604020202020204" pitchFamily="34" charset="0"/>
              <a:buChar char="•"/>
              <a:defRPr/>
            </a:pPr>
            <a:endParaRPr lang="en-US" sz="3600" b="1"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Work on voice performance</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210107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8173439" cy="646331"/>
          </a:xfrm>
        </p:spPr>
        <p:txBody>
          <a:bodyPr/>
          <a:lstStyle/>
          <a:p>
            <a:r>
              <a:rPr lang="en-US" sz="4000" dirty="0">
                <a:latin typeface="Calibri" panose="020F0502020204030204" pitchFamily="34" charset="0"/>
                <a:cs typeface="Calibri" panose="020F0502020204030204" pitchFamily="34" charset="0"/>
              </a:rPr>
              <a:t>Write down your speech</a:t>
            </a:r>
            <a:endParaRPr lang="uk-UA" sz="4000" dirty="0">
              <a:latin typeface="Calibri" panose="020F0502020204030204" pitchFamily="34" charset="0"/>
              <a:cs typeface="Calibri" panose="020F0502020204030204" pitchFamily="34" charset="0"/>
            </a:endParaRPr>
          </a:p>
        </p:txBody>
      </p:sp>
      <p:sp>
        <p:nvSpPr>
          <p:cNvPr id="6" name="Rectangle 5"/>
          <p:cNvSpPr/>
          <p:nvPr/>
        </p:nvSpPr>
        <p:spPr>
          <a:xfrm>
            <a:off x="487682" y="1111060"/>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172144"/>
                </a:solidFill>
                <a:latin typeface="Calibri" panose="020F0502020204030204" pitchFamily="34" charset="0"/>
                <a:cs typeface="Calibri" panose="020F0502020204030204" pitchFamily="34" charset="0"/>
              </a:rPr>
              <a:t>Script isn’t necessarily for memorization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172144"/>
                </a:solidFill>
                <a:latin typeface="Calibri" panose="020F0502020204030204" pitchFamily="34" charset="0"/>
                <a:cs typeface="Calibri" panose="020F0502020204030204" pitchFamily="34" charset="0"/>
              </a:rPr>
              <a:t>More about organization, content, and design</a:t>
            </a:r>
          </a:p>
          <a:p>
            <a:pPr marL="1028700" lvl="1"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Help you decide</a:t>
            </a:r>
          </a:p>
          <a:p>
            <a:pPr marL="1485900" lvl="2"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What the best structure</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is</a:t>
            </a:r>
          </a:p>
          <a:p>
            <a:pPr marL="1485900" lvl="2" indent="-571500">
              <a:buFont typeface="Arial" panose="020B0604020202020204" pitchFamily="34" charset="0"/>
              <a:buChar char="•"/>
              <a:defRPr/>
            </a:pPr>
            <a:r>
              <a:rPr lang="en-US" sz="3600" b="1" baseline="0" dirty="0">
                <a:solidFill>
                  <a:srgbClr val="172144"/>
                </a:solidFill>
                <a:latin typeface="Calibri" panose="020F0502020204030204" pitchFamily="34" charset="0"/>
                <a:cs typeface="Calibri" panose="020F0502020204030204" pitchFamily="34" charset="0"/>
              </a:rPr>
              <a:t>What</a:t>
            </a:r>
            <a:r>
              <a:rPr lang="en-US" sz="3600" b="1" dirty="0">
                <a:solidFill>
                  <a:srgbClr val="172144"/>
                </a:solidFill>
                <a:latin typeface="Calibri" panose="020F0502020204030204" pitchFamily="34" charset="0"/>
                <a:cs typeface="Calibri" panose="020F0502020204030204" pitchFamily="34" charset="0"/>
              </a:rPr>
              <a:t> information could be cut</a:t>
            </a:r>
          </a:p>
          <a:p>
            <a:pPr marL="1485900" lvl="2"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If</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audience really needs to know what you are planning to say</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451092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8950"/>
          <a:stretch/>
        </p:blipFill>
        <p:spPr>
          <a:xfrm>
            <a:off x="1" y="0"/>
            <a:ext cx="12230100" cy="6858000"/>
          </a:xfrm>
          <a:prstGeom prst="rect">
            <a:avLst/>
          </a:prstGeom>
        </p:spPr>
      </p:pic>
      <p:sp>
        <p:nvSpPr>
          <p:cNvPr id="2" name="Title 1"/>
          <p:cNvSpPr>
            <a:spLocks noGrp="1"/>
          </p:cNvSpPr>
          <p:nvPr>
            <p:ph type="title"/>
          </p:nvPr>
        </p:nvSpPr>
        <p:spPr>
          <a:xfrm>
            <a:off x="0" y="2068082"/>
            <a:ext cx="12192000" cy="3011918"/>
          </a:xfrm>
          <a:solidFill>
            <a:srgbClr val="000000">
              <a:alpha val="80000"/>
            </a:srgbClr>
          </a:solidFill>
        </p:spPr>
        <p:txBody>
          <a:bodyPr/>
          <a:lstStyle/>
          <a:p>
            <a:pPr algn="ctr"/>
            <a:r>
              <a:rPr lang="en-US" sz="4800" dirty="0">
                <a:solidFill>
                  <a:schemeClr val="bg1"/>
                </a:solidFill>
                <a:latin typeface="Calibri" panose="020F0502020204030204" pitchFamily="34" charset="0"/>
                <a:cs typeface="Calibri" panose="020F0502020204030204" pitchFamily="34" charset="0"/>
              </a:rPr>
              <a:t/>
            </a:r>
            <a:br>
              <a:rPr lang="en-US" sz="4800" dirty="0">
                <a:solidFill>
                  <a:schemeClr val="bg1"/>
                </a:solidFill>
                <a:latin typeface="Calibri" panose="020F0502020204030204" pitchFamily="34" charset="0"/>
                <a:cs typeface="Calibri" panose="020F0502020204030204" pitchFamily="34" charset="0"/>
              </a:rPr>
            </a:br>
            <a:r>
              <a:rPr lang="en-US" sz="4800" dirty="0">
                <a:solidFill>
                  <a:schemeClr val="bg1"/>
                </a:solidFill>
                <a:latin typeface="Calibri" panose="020F0502020204030204" pitchFamily="34" charset="0"/>
                <a:cs typeface="Calibri" panose="020F0502020204030204" pitchFamily="34" charset="0"/>
              </a:rPr>
              <a:t>If you are presenting your paper, should you use the text directly from your paper?</a:t>
            </a:r>
            <a:endParaRPr lang="uk-UA" sz="4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85534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1200329"/>
          </a:xfrm>
        </p:spPr>
        <p:txBody>
          <a:bodyPr/>
          <a:lstStyle/>
          <a:p>
            <a:r>
              <a:rPr lang="en-US" sz="4000" dirty="0">
                <a:latin typeface="Calibri" panose="020F0502020204030204" pitchFamily="34" charset="0"/>
                <a:cs typeface="Calibri" panose="020F0502020204030204" pitchFamily="34" charset="0"/>
              </a:rPr>
              <a:t>Don’t lift text directly from your paper</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286232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Papers and presentations are different</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Papers</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tend to be</a:t>
            </a:r>
          </a:p>
          <a:p>
            <a:pPr marL="1485900" lvl="2" indent="-571500">
              <a:buFont typeface="Arial" panose="020B0604020202020204" pitchFamily="34" charset="0"/>
              <a:buChar char="•"/>
              <a:defRPr/>
            </a:pPr>
            <a:r>
              <a:rPr lang="en-US" sz="3600" b="1" baseline="0" noProof="0" dirty="0">
                <a:solidFill>
                  <a:srgbClr val="172144"/>
                </a:solidFill>
                <a:latin typeface="Calibri" panose="020F0502020204030204" pitchFamily="34" charset="0"/>
                <a:cs typeface="Calibri" panose="020F0502020204030204" pitchFamily="34" charset="0"/>
              </a:rPr>
              <a:t>More</a:t>
            </a:r>
            <a:r>
              <a:rPr lang="en-US" sz="3600" b="1" noProof="0" dirty="0">
                <a:solidFill>
                  <a:srgbClr val="172144"/>
                </a:solidFill>
                <a:latin typeface="Calibri" panose="020F0502020204030204" pitchFamily="34" charset="0"/>
                <a:cs typeface="Calibri" panose="020F0502020204030204" pitchFamily="34" charset="0"/>
              </a:rPr>
              <a:t> formal</a:t>
            </a:r>
          </a:p>
          <a:p>
            <a:pPr marL="1485900" lvl="2"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Longer</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sentences</a:t>
            </a:r>
          </a:p>
          <a:p>
            <a:pPr marL="1485900" lvl="2" indent="-571500">
              <a:buFont typeface="Arial" panose="020B0604020202020204" pitchFamily="34" charset="0"/>
              <a:buChar char="•"/>
              <a:defRPr/>
            </a:pPr>
            <a:r>
              <a:rPr lang="en-US" sz="3600" b="1" baseline="0" noProof="0" dirty="0">
                <a:solidFill>
                  <a:srgbClr val="172144"/>
                </a:solidFill>
                <a:latin typeface="Calibri" panose="020F0502020204030204" pitchFamily="34" charset="0"/>
                <a:cs typeface="Calibri" panose="020F0502020204030204" pitchFamily="34" charset="0"/>
              </a:rPr>
              <a:t>Considerably more detail</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977515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Task 1</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341632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Compare these two versions of text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Which would be a paper?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Which would be a presentation script?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1" noProof="0" dirty="0">
              <a:solidFill>
                <a:srgbClr val="172144"/>
              </a:solidFill>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How can you tell!?</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618739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lgn="l"/>
            <a:r>
              <a:rPr lang="en-US"/>
              <a:t>page</a:t>
            </a:r>
          </a:p>
          <a:p>
            <a:pPr algn="l"/>
            <a:r>
              <a:rPr lang="en-US"/>
              <a:t>0</a:t>
            </a:r>
            <a:fld id="{37D409AB-2201-4E18-8A34-C31753AD9B06}" type="slidenum">
              <a:rPr smtClean="0"/>
              <a:pPr algn="l"/>
              <a:t>87</a:t>
            </a:fld>
            <a:endParaRPr/>
          </a:p>
        </p:txBody>
      </p:sp>
      <p:pic>
        <p:nvPicPr>
          <p:cNvPr id="4" name="Picture 3"/>
          <p:cNvPicPr>
            <a:picLocks noChangeAspect="1"/>
          </p:cNvPicPr>
          <p:nvPr/>
        </p:nvPicPr>
        <p:blipFill>
          <a:blip r:embed="rId2"/>
          <a:stretch>
            <a:fillRect/>
          </a:stretch>
        </p:blipFill>
        <p:spPr>
          <a:xfrm>
            <a:off x="1485900" y="-47625"/>
            <a:ext cx="9220200" cy="6953250"/>
          </a:xfrm>
          <a:prstGeom prst="rect">
            <a:avLst/>
          </a:prstGeom>
        </p:spPr>
      </p:pic>
    </p:spTree>
    <p:extLst>
      <p:ext uri="{BB962C8B-B14F-4D97-AF65-F5344CB8AC3E}">
        <p14:creationId xmlns:p14="http://schemas.microsoft.com/office/powerpoint/2010/main" val="176782030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Task 1</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635993"/>
            <a:ext cx="11452858" cy="440120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172144"/>
                </a:solidFill>
                <a:latin typeface="Calibri" panose="020F0502020204030204" pitchFamily="34" charset="0"/>
                <a:cs typeface="Calibri" panose="020F0502020204030204" pitchFamily="34" charset="0"/>
              </a:rPr>
              <a:t>B is:</a:t>
            </a:r>
          </a:p>
          <a:p>
            <a:pPr marL="1028700" lvl="1" indent="-571500">
              <a:buFont typeface="Arial" panose="020B0604020202020204" pitchFamily="34" charset="0"/>
              <a:buChar char="•"/>
              <a:defRPr/>
            </a:pPr>
            <a:r>
              <a:rPr kumimoji="0" lang="en-US" sz="28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Much</a:t>
            </a:r>
            <a:r>
              <a:rPr kumimoji="0" lang="en-US" sz="28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more listener friendly (look at the first sentence of each version!)</a:t>
            </a:r>
          </a:p>
          <a:p>
            <a:pPr marL="1028700" lvl="1" indent="-571500">
              <a:buFont typeface="Arial" panose="020B0604020202020204" pitchFamily="34" charset="0"/>
              <a:buChar char="•"/>
              <a:defRPr/>
            </a:pPr>
            <a:r>
              <a:rPr lang="en-US" sz="2800" b="1" baseline="0" noProof="0" dirty="0">
                <a:solidFill>
                  <a:srgbClr val="172144"/>
                </a:solidFill>
                <a:latin typeface="Calibri" panose="020F0502020204030204" pitchFamily="34" charset="0"/>
                <a:cs typeface="Calibri" panose="020F0502020204030204" pitchFamily="34" charset="0"/>
              </a:rPr>
              <a:t>Generally</a:t>
            </a:r>
            <a:r>
              <a:rPr lang="en-US" sz="2800" b="1" noProof="0" dirty="0">
                <a:solidFill>
                  <a:srgbClr val="172144"/>
                </a:solidFill>
                <a:latin typeface="Calibri" panose="020F0502020204030204" pitchFamily="34" charset="0"/>
                <a:cs typeface="Calibri" panose="020F0502020204030204" pitchFamily="34" charset="0"/>
              </a:rPr>
              <a:t> uses shorter sentences and thus easier to say</a:t>
            </a:r>
          </a:p>
          <a:p>
            <a:pPr marL="1028700" lvl="1" indent="-571500">
              <a:buFont typeface="Arial" panose="020B0604020202020204" pitchFamily="34" charset="0"/>
              <a:buChar char="•"/>
              <a:defRPr/>
            </a:pPr>
            <a:r>
              <a:rPr kumimoji="0" lang="en-US" sz="28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Uses</a:t>
            </a:r>
            <a:r>
              <a:rPr kumimoji="0" lang="en-US" sz="28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less formal language</a:t>
            </a:r>
          </a:p>
          <a:p>
            <a:pPr marL="1485900" lvl="2" indent="-571500">
              <a:buFont typeface="Arial" panose="020B0604020202020204" pitchFamily="34" charset="0"/>
              <a:buChar char="•"/>
              <a:defRPr/>
            </a:pPr>
            <a:r>
              <a:rPr lang="en-US" sz="2800" b="1" baseline="0" noProof="0" dirty="0">
                <a:solidFill>
                  <a:srgbClr val="172144"/>
                </a:solidFill>
                <a:latin typeface="Calibri" panose="020F0502020204030204" pitchFamily="34" charset="0"/>
                <a:cs typeface="Calibri" panose="020F0502020204030204" pitchFamily="34" charset="0"/>
              </a:rPr>
              <a:t>Brain</a:t>
            </a:r>
            <a:r>
              <a:rPr lang="en-US" sz="2800" b="1" noProof="0" dirty="0">
                <a:solidFill>
                  <a:srgbClr val="172144"/>
                </a:solidFill>
                <a:latin typeface="Calibri" panose="020F0502020204030204" pitchFamily="34" charset="0"/>
                <a:cs typeface="Calibri" panose="020F0502020204030204" pitchFamily="34" charset="0"/>
              </a:rPr>
              <a:t> drain vs emigration of highly trained or qualified scientists</a:t>
            </a:r>
          </a:p>
          <a:p>
            <a:pPr marL="1028700" lvl="1" indent="-571500">
              <a:buFont typeface="Arial" panose="020B0604020202020204" pitchFamily="34" charset="0"/>
              <a:buChar char="•"/>
              <a:defRPr/>
            </a:pPr>
            <a:r>
              <a:rPr kumimoji="0" lang="en-US" sz="28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Fewer hard facts</a:t>
            </a:r>
          </a:p>
          <a:p>
            <a:pPr marL="1485900" lvl="2" indent="-571500">
              <a:buFont typeface="Arial" panose="020B0604020202020204" pitchFamily="34" charset="0"/>
              <a:buChar char="•"/>
              <a:defRPr/>
            </a:pPr>
            <a:r>
              <a:rPr lang="en-US" sz="2800" b="1" noProof="0" dirty="0">
                <a:solidFill>
                  <a:srgbClr val="172144"/>
                </a:solidFill>
                <a:latin typeface="Calibri" panose="020F0502020204030204" pitchFamily="34" charset="0"/>
                <a:cs typeface="Calibri" panose="020F0502020204030204" pitchFamily="34" charset="0"/>
              </a:rPr>
              <a:t>Exact dates of the Soviet Republic…</a:t>
            </a:r>
          </a:p>
          <a:p>
            <a:pPr marL="1028700" lvl="1" indent="-571500">
              <a:buFont typeface="Arial" panose="020B0604020202020204" pitchFamily="34" charset="0"/>
              <a:buChar char="•"/>
              <a:defRPr/>
            </a:pPr>
            <a:r>
              <a:rPr kumimoji="0" lang="en-US" sz="28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More</a:t>
            </a:r>
            <a:r>
              <a:rPr kumimoji="0" lang="en-US" sz="28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interesting facts, or presented in a more audience related way</a:t>
            </a:r>
          </a:p>
          <a:p>
            <a:pPr marL="1028700" lvl="1" indent="-571500">
              <a:buFont typeface="Arial" panose="020B0604020202020204" pitchFamily="34" charset="0"/>
              <a:buChar char="•"/>
              <a:defRPr/>
            </a:pPr>
            <a:r>
              <a:rPr lang="en-US" sz="2800" b="1" baseline="0" noProof="0" dirty="0">
                <a:solidFill>
                  <a:srgbClr val="172144"/>
                </a:solidFill>
                <a:latin typeface="Calibri" panose="020F0502020204030204" pitchFamily="34" charset="0"/>
                <a:cs typeface="Calibri" panose="020F0502020204030204" pitchFamily="34" charset="0"/>
              </a:rPr>
              <a:t>Uses a narrative style</a:t>
            </a:r>
            <a:endParaRPr kumimoji="0" lang="en-US" sz="28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5558281"/>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Only have one idea per sentence</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Each sentence should only contain one idea</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Makes it easier for you to say and for audience to understand</a:t>
            </a:r>
          </a:p>
          <a:p>
            <a:pPr marL="571500" indent="-571500">
              <a:buFont typeface="Arial" panose="020B0604020202020204" pitchFamily="34" charset="0"/>
              <a:buChar char="•"/>
              <a:defRPr/>
            </a:pPr>
            <a:endParaRPr lang="en-US" sz="3600" b="1" noProof="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Use short phrases containing words that you find</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easy to say</a:t>
            </a:r>
          </a:p>
          <a:p>
            <a:pPr marL="571500" indent="-571500">
              <a:buFont typeface="Arial" panose="020B0604020202020204" pitchFamily="34" charset="0"/>
              <a:buChar char="•"/>
              <a:defRPr/>
            </a:pPr>
            <a:endParaRPr lang="en-US" sz="3600" b="1" baseline="0" noProof="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113199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1" y="464729"/>
            <a:ext cx="7277100" cy="978729"/>
          </a:xfrm>
        </p:spPr>
        <p:txBody>
          <a:bodyPr/>
          <a:lstStyle/>
          <a:p>
            <a:r>
              <a:rPr lang="en-US" sz="3200" dirty="0">
                <a:latin typeface="Calibri" panose="020F0502020204030204" pitchFamily="34" charset="0"/>
                <a:cs typeface="Calibri" panose="020F0502020204030204" pitchFamily="34" charset="0"/>
              </a:rPr>
              <a:t>Giving presentations give you visibility and advances your career</a:t>
            </a:r>
            <a:endParaRPr lang="uk-UA" sz="3200" dirty="0">
              <a:latin typeface="Calibri" panose="020F0502020204030204" pitchFamily="34" charset="0"/>
              <a:cs typeface="Calibri" panose="020F0502020204030204" pitchFamily="34" charset="0"/>
            </a:endParaRPr>
          </a:p>
        </p:txBody>
      </p:sp>
      <p:sp>
        <p:nvSpPr>
          <p:cNvPr id="6" name="Rectangle 5"/>
          <p:cNvSpPr/>
          <p:nvPr/>
        </p:nvSpPr>
        <p:spPr>
          <a:xfrm>
            <a:off x="708660" y="1997839"/>
            <a:ext cx="10121684"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Presentations</a:t>
            </a:r>
          </a:p>
          <a:p>
            <a:pPr marL="914400" lvl="1" indent="-457200">
              <a:buFont typeface="Arial" panose="020B0604020202020204" pitchFamily="34" charset="0"/>
              <a:buChar char="•"/>
            </a:pPr>
            <a:r>
              <a:rPr lang="en-US" sz="3600" b="1" dirty="0">
                <a:solidFill>
                  <a:srgbClr val="172144"/>
                </a:solidFill>
                <a:latin typeface="Calibri" panose="020F0502020204030204" pitchFamily="34" charset="0"/>
                <a:cs typeface="Calibri" panose="020F0502020204030204" pitchFamily="34" charset="0"/>
              </a:rPr>
              <a:t>Opportunity to talk about factors that you probably wouldn’t mention in your paper</a:t>
            </a:r>
          </a:p>
          <a:p>
            <a:pPr marL="1371600" lvl="2" indent="-457200">
              <a:buFont typeface="Arial" panose="020B0604020202020204" pitchFamily="34" charset="0"/>
              <a:buChar cha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Ideas and conjectures</a:t>
            </a:r>
          </a:p>
          <a:p>
            <a:pPr marL="1371600" lvl="2" indent="-457200">
              <a:buFont typeface="Arial" panose="020B0604020202020204" pitchFamily="34" charset="0"/>
              <a:buChar char="•"/>
            </a:pPr>
            <a:r>
              <a:rPr lang="en-US" sz="3600" b="1" dirty="0">
                <a:solidFill>
                  <a:srgbClr val="172144"/>
                </a:solidFill>
                <a:latin typeface="Calibri" panose="020F0502020204030204" pitchFamily="34" charset="0"/>
                <a:cs typeface="Calibri" panose="020F0502020204030204" pitchFamily="34" charset="0"/>
              </a:rPr>
              <a:t>Negative results</a:t>
            </a:r>
          </a:p>
          <a:p>
            <a:pPr marL="1371600" lvl="2" indent="-457200">
              <a:buFont typeface="Arial" panose="020B0604020202020204" pitchFamily="34" charset="0"/>
              <a:buChar cha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Unfinished</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work</a:t>
            </a:r>
          </a:p>
          <a:p>
            <a:pPr marL="1371600" lvl="2" indent="-457200">
              <a:buFont typeface="Arial" panose="020B0604020202020204" pitchFamily="34" charset="0"/>
              <a:buChar char="•"/>
            </a:pPr>
            <a:r>
              <a:rPr lang="en-US" sz="3600" b="1" baseline="0" dirty="0">
                <a:solidFill>
                  <a:srgbClr val="172144"/>
                </a:solidFill>
                <a:latin typeface="Calibri" panose="020F0502020204030204" pitchFamily="34" charset="0"/>
                <a:cs typeface="Calibri" panose="020F0502020204030204" pitchFamily="34" charset="0"/>
              </a:rPr>
              <a:t>Etc…</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8146859"/>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Listen to Kevin</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4524315"/>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Kevin will read two versions of a text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a:solidFill>
                  <a:srgbClr val="172144"/>
                </a:solidFill>
                <a:latin typeface="Calibri" panose="020F0502020204030204" pitchFamily="34" charset="0"/>
                <a:cs typeface="Calibri" panose="020F0502020204030204" pitchFamily="34" charset="0"/>
              </a:rPr>
              <a:t>Goal</a:t>
            </a:r>
          </a:p>
          <a:p>
            <a:pPr marL="1028700" lvl="1"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Take</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notes based on Kevin’s reading</a:t>
            </a:r>
          </a:p>
          <a:p>
            <a:pPr marL="1028700" lvl="1" indent="-571500">
              <a:buFont typeface="Arial" panose="020B0604020202020204" pitchFamily="34" charset="0"/>
              <a:buChar char="•"/>
              <a:defRPr/>
            </a:pPr>
            <a:endParaRPr lang="en-US" sz="3600" b="1" baseline="0" dirty="0">
              <a:solidFill>
                <a:srgbClr val="172144"/>
              </a:solidFill>
              <a:latin typeface="Calibri" panose="020F0502020204030204" pitchFamily="34" charset="0"/>
              <a:cs typeface="Calibri" panose="020F0502020204030204" pitchFamily="34" charset="0"/>
            </a:endParaRPr>
          </a:p>
          <a:p>
            <a:pPr marL="571500" indent="-571500">
              <a:buFont typeface="Arial" panose="020B0604020202020204" pitchFamily="34" charset="0"/>
              <a:buChar char="•"/>
              <a:defRPr/>
            </a:pP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Task</a:t>
            </a: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2 groups for each passage</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Try</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to write down the main pieces of information</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153243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466851" y="1443038"/>
            <a:ext cx="9258300" cy="3971925"/>
          </a:xfrm>
          <a:prstGeom prst="rect">
            <a:avLst/>
          </a:prstGeom>
        </p:spPr>
      </p:pic>
    </p:spTree>
    <p:extLst>
      <p:ext uri="{BB962C8B-B14F-4D97-AF65-F5344CB8AC3E}">
        <p14:creationId xmlns:p14="http://schemas.microsoft.com/office/powerpoint/2010/main" val="335705148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Only have one idea per sentence</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341632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Passage A</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1 sentence, 75 words</a:t>
            </a:r>
          </a:p>
          <a:p>
            <a:pPr marL="1028700" lvl="1" indent="-571500">
              <a:buFont typeface="Arial" panose="020B0604020202020204" pitchFamily="34" charset="0"/>
              <a:buChar char="•"/>
              <a:defRPr/>
            </a:pPr>
            <a:r>
              <a:rPr lang="en-US" sz="3600" b="1" dirty="0">
                <a:solidFill>
                  <a:srgbClr val="172144"/>
                </a:solidFill>
                <a:latin typeface="Calibri" panose="020F0502020204030204" pitchFamily="34" charset="0"/>
                <a:cs typeface="Calibri" panose="020F0502020204030204" pitchFamily="34" charset="0"/>
              </a:rPr>
              <a:t>In text form, not difficult to understand</a:t>
            </a:r>
          </a:p>
          <a:p>
            <a:pPr marL="1028700" lvl="1"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In</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a presentation:</a:t>
            </a:r>
          </a:p>
          <a:p>
            <a:pPr marL="1485900" lvl="2" indent="-571500">
              <a:buFont typeface="Arial" panose="020B0604020202020204" pitchFamily="34" charset="0"/>
              <a:buChar char="•"/>
              <a:defRPr/>
            </a:pPr>
            <a:r>
              <a:rPr lang="en-US" sz="3600" b="1" baseline="0" dirty="0">
                <a:solidFill>
                  <a:srgbClr val="172144"/>
                </a:solidFill>
                <a:latin typeface="Calibri" panose="020F0502020204030204" pitchFamily="34" charset="0"/>
                <a:cs typeface="Calibri" panose="020F0502020204030204" pitchFamily="34" charset="0"/>
              </a:rPr>
              <a:t>Hard</a:t>
            </a:r>
            <a:r>
              <a:rPr lang="en-US" sz="3600" b="1" dirty="0">
                <a:solidFill>
                  <a:srgbClr val="172144"/>
                </a:solidFill>
                <a:latin typeface="Calibri" panose="020F0502020204030204" pitchFamily="34" charset="0"/>
                <a:cs typeface="Calibri" panose="020F0502020204030204" pitchFamily="34" charset="0"/>
              </a:rPr>
              <a:t> for the presenter to say</a:t>
            </a:r>
          </a:p>
          <a:p>
            <a:pPr marL="1485900" lvl="2" indent="-571500">
              <a:buFont typeface="Arial" panose="020B0604020202020204" pitchFamily="34" charset="0"/>
              <a:buChar char="•"/>
              <a:defRPr/>
            </a:pPr>
            <a:r>
              <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rPr>
              <a:t>Audience</a:t>
            </a:r>
            <a:r>
              <a:rPr kumimoji="0" lang="en-US" sz="3600" b="1" i="0" u="none" strike="noStrike" kern="1200" cap="none" spc="0" normalizeH="0" noProof="0" dirty="0">
                <a:ln>
                  <a:noFill/>
                </a:ln>
                <a:solidFill>
                  <a:srgbClr val="172144"/>
                </a:solidFill>
                <a:effectLst/>
                <a:uLnTx/>
                <a:uFillTx/>
                <a:latin typeface="Calibri" panose="020F0502020204030204" pitchFamily="34" charset="0"/>
                <a:cs typeface="Calibri" panose="020F0502020204030204" pitchFamily="34" charset="0"/>
              </a:rPr>
              <a:t> will have much more difficulty following</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26385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Only have one idea per sentence</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03014" y="1788393"/>
            <a:ext cx="11452858" cy="286232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Passage B</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Four short sentences instead of one long one</a:t>
            </a:r>
          </a:p>
          <a:p>
            <a:pPr marL="1485900" lvl="2"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Give you natural pauses when speaking</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Emphasis and drama can be created by very short phrases interrupted by pauses</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328484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21467"/>
            <a:ext cx="11430000" cy="2015067"/>
          </a:xfrm>
        </p:spPr>
        <p:txBody>
          <a:bodyPr>
            <a:normAutofit/>
          </a:bodyPr>
          <a:lstStyle/>
          <a:p>
            <a:pPr algn="r"/>
            <a:r>
              <a:rPr lang="en-US" sz="3600" b="1" dirty="0">
                <a:solidFill>
                  <a:schemeClr val="tx1"/>
                </a:solidFill>
                <a:latin typeface="+mn-lt"/>
              </a:rPr>
              <a:t>“ The most valuable of all talents is that of never using two words when one will do.</a:t>
            </a:r>
            <a:r>
              <a:rPr lang="en-US" sz="3200" b="1" dirty="0">
                <a:solidFill>
                  <a:schemeClr val="tx1"/>
                </a:solidFill>
                <a:latin typeface="+mn-lt"/>
              </a:rPr>
              <a:t>”</a:t>
            </a:r>
            <a:br>
              <a:rPr lang="en-US" sz="3200" b="1" dirty="0">
                <a:solidFill>
                  <a:schemeClr val="tx1"/>
                </a:solidFill>
                <a:latin typeface="+mn-lt"/>
              </a:rPr>
            </a:br>
            <a:r>
              <a:rPr lang="en-US" sz="3200" b="1" dirty="0">
                <a:solidFill>
                  <a:schemeClr val="tx1"/>
                </a:solidFill>
                <a:latin typeface="+mn-lt"/>
              </a:rPr>
              <a:t/>
            </a:r>
            <a:br>
              <a:rPr lang="en-US" sz="3200" b="1" dirty="0">
                <a:solidFill>
                  <a:schemeClr val="tx1"/>
                </a:solidFill>
                <a:latin typeface="+mn-lt"/>
              </a:rPr>
            </a:br>
            <a:r>
              <a:rPr lang="en-US" sz="3200" b="1" dirty="0">
                <a:solidFill>
                  <a:schemeClr val="tx1"/>
                </a:solidFill>
                <a:latin typeface="+mn-lt"/>
              </a:rPr>
              <a:t>Thomas Jefferson</a:t>
            </a:r>
          </a:p>
        </p:txBody>
      </p:sp>
    </p:spTree>
    <p:extLst>
      <p:ext uri="{BB962C8B-B14F-4D97-AF65-F5344CB8AC3E}">
        <p14:creationId xmlns:p14="http://schemas.microsoft.com/office/powerpoint/2010/main" val="4120031501"/>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Be concise – Only say things that add value</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369571" y="1997839"/>
            <a:ext cx="11452858" cy="2862322"/>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The more words you use:</a:t>
            </a:r>
          </a:p>
          <a:p>
            <a:pPr marL="1028700" lvl="1" indent="-571500">
              <a:buFont typeface="Arial" panose="020B0604020202020204" pitchFamily="34" charset="0"/>
              <a:buChar char="•"/>
              <a:defRPr/>
            </a:pPr>
            <a:r>
              <a:rPr lang="en-US" sz="3600" b="1" noProof="0" dirty="0">
                <a:solidFill>
                  <a:srgbClr val="172144"/>
                </a:solidFill>
                <a:latin typeface="Calibri" panose="020F0502020204030204" pitchFamily="34" charset="0"/>
                <a:cs typeface="Calibri" panose="020F0502020204030204" pitchFamily="34" charset="0"/>
              </a:rPr>
              <a:t>The more mistakes in English you might make</a:t>
            </a:r>
          </a:p>
          <a:p>
            <a:pPr marL="1028700" lvl="1" indent="-571500">
              <a:buFont typeface="Arial" panose="020B0604020202020204" pitchFamily="34" charset="0"/>
              <a:buChar char="•"/>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The</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less time you have to give the audience important technical info</a:t>
            </a:r>
          </a:p>
          <a:p>
            <a:pPr marL="1028700" lvl="1" indent="-571500">
              <a:buFont typeface="Arial" panose="020B0604020202020204" pitchFamily="34" charset="0"/>
              <a:buChar char="•"/>
              <a:defRPr/>
            </a:pP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05492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Examples of sentences that could be deleted</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369571" y="1017437"/>
            <a:ext cx="11452858" cy="4992457"/>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The work I am going to present to you today is…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My</a:t>
            </a: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 presentation always begins with a question…</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1" baseline="0" noProof="0" dirty="0">
                <a:solidFill>
                  <a:srgbClr val="172144"/>
                </a:solidFill>
                <a:latin typeface="Calibri" panose="020F0502020204030204" pitchFamily="34" charset="0"/>
                <a:cs typeface="Calibri" panose="020F0502020204030204" pitchFamily="34" charset="0"/>
              </a:rPr>
              <a:t>I have prepared some slides…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dirty="0">
                <a:ln>
                  <a:noFill/>
                </a:ln>
                <a:solidFill>
                  <a:srgbClr val="172144"/>
                </a:solidFill>
                <a:effectLst/>
                <a:uLnTx/>
                <a:uFillTx/>
                <a:latin typeface="Calibri" panose="020F0502020204030204" pitchFamily="34" charset="0"/>
                <a:cs typeface="Calibri" panose="020F0502020204030204" pitchFamily="34" charset="0"/>
              </a:rPr>
              <a:t>This presentation is taken from the first draft of my thesis…</a:t>
            </a:r>
          </a:p>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b="1" baseline="0" noProof="0" dirty="0">
                <a:solidFill>
                  <a:srgbClr val="172144"/>
                </a:solidFill>
                <a:latin typeface="Calibri" panose="020F0502020204030204" pitchFamily="34" charset="0"/>
                <a:cs typeface="Calibri" panose="020F0502020204030204" pitchFamily="34" charset="0"/>
              </a:rPr>
              <a:t>The title of my research is…</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3716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Phrases that could be reduced considerably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369571" y="1997839"/>
            <a:ext cx="11452858" cy="3970318"/>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Testing </a:t>
            </a:r>
            <a:r>
              <a:rPr lang="en-US" sz="3600" b="1" noProof="0" dirty="0">
                <a:solidFill>
                  <a:srgbClr val="FF0000"/>
                </a:solidFill>
                <a:latin typeface="Calibri" panose="020F0502020204030204" pitchFamily="34" charset="0"/>
                <a:cs typeface="Calibri" panose="020F0502020204030204" pitchFamily="34" charset="0"/>
              </a:rPr>
              <a:t>[can be considered an activity that] </a:t>
            </a:r>
            <a:r>
              <a:rPr lang="en-US" sz="3600" b="1" noProof="0" dirty="0">
                <a:solidFill>
                  <a:srgbClr val="172144"/>
                </a:solidFill>
                <a:latin typeface="Calibri" panose="020F0502020204030204" pitchFamily="34" charset="0"/>
                <a:cs typeface="Calibri" panose="020F0502020204030204" pitchFamily="34" charset="0"/>
              </a:rPr>
              <a:t>is time consuming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The main aim of our research </a:t>
            </a:r>
            <a:r>
              <a:rPr lang="en-US" sz="3600" b="1" noProof="0" dirty="0">
                <a:solidFill>
                  <a:srgbClr val="FF0000"/>
                </a:solidFill>
                <a:latin typeface="Calibri" panose="020F0502020204030204" pitchFamily="34" charset="0"/>
                <a:cs typeface="Calibri" panose="020F0502020204030204" pitchFamily="34" charset="0"/>
              </a:rPr>
              <a:t>[as already shown in the previous slides]</a:t>
            </a:r>
            <a:r>
              <a:rPr lang="en-US" sz="3600" b="1" noProof="0" dirty="0">
                <a:solidFill>
                  <a:srgbClr val="172144"/>
                </a:solidFill>
                <a:latin typeface="Calibri" panose="020F0502020204030204" pitchFamily="34" charset="0"/>
                <a:cs typeface="Calibri" panose="020F0502020204030204" pitchFamily="34" charset="0"/>
              </a:rPr>
              <a:t> is to find new methodologies for calculating stress levels. </a:t>
            </a:r>
            <a:r>
              <a:rPr lang="en-US" sz="3600" b="1" noProof="0" dirty="0">
                <a:solidFill>
                  <a:srgbClr val="FF0000"/>
                </a:solidFill>
                <a:latin typeface="Calibri" panose="020F0502020204030204" pitchFamily="34" charset="0"/>
                <a:cs typeface="Calibri" panose="020F0502020204030204" pitchFamily="34" charset="0"/>
              </a:rPr>
              <a:t>[In order to do this calculation,] </a:t>
            </a:r>
            <a:r>
              <a:rPr lang="en-US" sz="3600" b="1" noProof="0" dirty="0">
                <a:solidFill>
                  <a:srgbClr val="172144"/>
                </a:solidFill>
                <a:latin typeface="Calibri" panose="020F0502020204030204" pitchFamily="34" charset="0"/>
                <a:cs typeface="Calibri" panose="020F0502020204030204" pitchFamily="34" charset="0"/>
              </a:rPr>
              <a:t>We first designed…</a:t>
            </a:r>
            <a:endParaRPr kumimoji="0" lang="en-US" sz="3600" b="1" i="0" u="none" strike="noStrike" kern="1200" cap="none" spc="0" normalizeH="0" baseline="0" noProof="0" dirty="0">
              <a:ln>
                <a:noFill/>
              </a:ln>
              <a:solidFill>
                <a:srgbClr val="17214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888755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1200329"/>
          </a:xfrm>
        </p:spPr>
        <p:txBody>
          <a:bodyPr/>
          <a:lstStyle/>
          <a:p>
            <a:r>
              <a:rPr lang="en-US" sz="4000" dirty="0">
                <a:latin typeface="Calibri" panose="020F0502020204030204" pitchFamily="34" charset="0"/>
                <a:cs typeface="Calibri" panose="020F0502020204030204" pitchFamily="34" charset="0"/>
              </a:rPr>
              <a:t>Phrases that can be reworded to make them more concise</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5078313"/>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Another thing we wanted to do was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dirty="0">
                <a:ln>
                  <a:noFill/>
                </a:ln>
                <a:solidFill>
                  <a:srgbClr val="0070C0"/>
                </a:solidFill>
                <a:effectLst/>
                <a:uLnTx/>
                <a:uFillTx/>
                <a:latin typeface="Calibri" panose="020F0502020204030204" pitchFamily="34" charset="0"/>
                <a:cs typeface="Calibri" panose="020F0502020204030204" pitchFamily="34" charset="0"/>
              </a:rPr>
              <a:t>We also wanted to</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600" b="1" noProof="0" dirty="0">
              <a:solidFill>
                <a:srgbClr val="172144"/>
              </a:solidFill>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rPr>
              <a:t>In this picture I will show you a sample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0070C0"/>
                </a:solidFill>
                <a:latin typeface="Calibri" panose="020F0502020204030204" pitchFamily="34" charset="0"/>
                <a:cs typeface="Calibri" panose="020F0502020204030204" pitchFamily="34" charset="0"/>
              </a:rPr>
              <a:t>Here is a sample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Regarding the analysis of the samples, we analyzed them using…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dirty="0">
                <a:ln>
                  <a:noFill/>
                </a:ln>
                <a:solidFill>
                  <a:srgbClr val="0070C0"/>
                </a:solidFill>
                <a:effectLst/>
                <a:uLnTx/>
                <a:uFillTx/>
                <a:latin typeface="Calibri" panose="020F0502020204030204" pitchFamily="34" charset="0"/>
                <a:cs typeface="Calibri" panose="020F0502020204030204" pitchFamily="34" charset="0"/>
              </a:rPr>
              <a:t>We analyzed the samples using…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195047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980" y="464729"/>
            <a:ext cx="10087753" cy="646331"/>
          </a:xfrm>
        </p:spPr>
        <p:txBody>
          <a:bodyPr/>
          <a:lstStyle/>
          <a:p>
            <a:r>
              <a:rPr lang="en-US" sz="4000" dirty="0">
                <a:latin typeface="Calibri" panose="020F0502020204030204" pitchFamily="34" charset="0"/>
                <a:cs typeface="Calibri" panose="020F0502020204030204" pitchFamily="34" charset="0"/>
              </a:rPr>
              <a:t>Simplify sentences that are difficult to say</a:t>
            </a:r>
            <a:endParaRPr lang="uk-UA" sz="4000" dirty="0">
              <a:latin typeface="Calibri" panose="020F0502020204030204" pitchFamily="34" charset="0"/>
              <a:cs typeface="Calibri" panose="020F0502020204030204" pitchFamily="34" charset="0"/>
            </a:endParaRPr>
          </a:p>
        </p:txBody>
      </p:sp>
      <p:sp>
        <p:nvSpPr>
          <p:cNvPr id="4" name="Rectangle 3"/>
          <p:cNvSpPr/>
          <p:nvPr/>
        </p:nvSpPr>
        <p:spPr>
          <a:xfrm>
            <a:off x="437305" y="1665058"/>
            <a:ext cx="11452858" cy="3416320"/>
          </a:xfrm>
          <a:prstGeom prst="rect">
            <a:avLst/>
          </a:prstGeom>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noProof="0" dirty="0">
                <a:solidFill>
                  <a:srgbClr val="172144"/>
                </a:solidFill>
                <a:latin typeface="Calibri" panose="020F0502020204030204" pitchFamily="34" charset="0"/>
                <a:cs typeface="Calibri" panose="020F0502020204030204" pitchFamily="34" charset="0"/>
              </a:rPr>
              <a:t>Try reading this sentence aloud: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dirty="0">
              <a:ln>
                <a:noFill/>
              </a:ln>
              <a:solidFill>
                <a:srgbClr val="172144"/>
              </a:solidFill>
              <a:effectLst/>
              <a:uLnTx/>
              <a:uFillTx/>
              <a:latin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In 2016, Kay proved that most people speak at a speed of one hundred and twenty to two hundred words per minute, but that the mind can absorb information at six hundred words per minute</a:t>
            </a:r>
          </a:p>
        </p:txBody>
      </p:sp>
    </p:spTree>
    <p:extLst>
      <p:ext uri="{BB962C8B-B14F-4D97-AF65-F5344CB8AC3E}">
        <p14:creationId xmlns:p14="http://schemas.microsoft.com/office/powerpoint/2010/main" val="289798065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125" decel="100000" fill="hold"/>
                                        <p:tgtEl>
                                          <p:spTgt spid="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ark Theme">
  <a:themeElements>
    <a:clrScheme name="Seventhin">
      <a:dk1>
        <a:srgbClr val="1C2229"/>
      </a:dk1>
      <a:lt1>
        <a:srgbClr val="FFFFFF"/>
      </a:lt1>
      <a:dk2>
        <a:srgbClr val="37474F"/>
      </a:dk2>
      <a:lt2>
        <a:srgbClr val="CFD8DC"/>
      </a:lt2>
      <a:accent1>
        <a:srgbClr val="00A6DA"/>
      </a:accent1>
      <a:accent2>
        <a:srgbClr val="0D73C8"/>
      </a:accent2>
      <a:accent3>
        <a:srgbClr val="6B5BB4"/>
      </a:accent3>
      <a:accent4>
        <a:srgbClr val="B54F9B"/>
      </a:accent4>
      <a:accent5>
        <a:srgbClr val="E64F67"/>
      </a:accent5>
      <a:accent6>
        <a:srgbClr val="FE8954"/>
      </a:accent6>
      <a:hlink>
        <a:srgbClr val="1F497D"/>
      </a:hlink>
      <a:folHlink>
        <a:srgbClr val="699B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Massive X">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TotalTime>
  <Words>4577</Words>
  <Application>Microsoft Office PowerPoint</Application>
  <PresentationFormat>Widescreen</PresentationFormat>
  <Paragraphs>881</Paragraphs>
  <Slides>147</Slides>
  <Notes>32</Notes>
  <HiddenSlides>0</HiddenSlides>
  <MMClips>4</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147</vt:i4>
      </vt:variant>
    </vt:vector>
  </HeadingPairs>
  <TitlesOfParts>
    <vt:vector size="166" baseType="lpstr">
      <vt:lpstr>新細明體</vt:lpstr>
      <vt:lpstr>Roboto Light</vt:lpstr>
      <vt:lpstr>Roboto Thin</vt:lpstr>
      <vt:lpstr>Arial</vt:lpstr>
      <vt:lpstr>Calibri</vt:lpstr>
      <vt:lpstr>Lato Light</vt:lpstr>
      <vt:lpstr>Open Sans Light</vt:lpstr>
      <vt:lpstr>Raleway</vt:lpstr>
      <vt:lpstr>Raleway SemiBold</vt:lpstr>
      <vt:lpstr>Raleway Thin</vt:lpstr>
      <vt:lpstr>Roboto</vt:lpstr>
      <vt:lpstr>Roboto Condensed</vt:lpstr>
      <vt:lpstr>Wingdings</vt:lpstr>
      <vt:lpstr>Dark Theme</vt:lpstr>
      <vt:lpstr>6_Office Theme</vt:lpstr>
      <vt:lpstr>1_Office Theme</vt:lpstr>
      <vt:lpstr>4_Office Theme</vt:lpstr>
      <vt:lpstr>7_Office Theme</vt:lpstr>
      <vt:lpstr>8_Office Theme</vt:lpstr>
      <vt:lpstr>PowerPoint Presentation</vt:lpstr>
      <vt:lpstr>English for Academic Writing (with Kevin)  - Schedule</vt:lpstr>
      <vt:lpstr>Evaluation</vt:lpstr>
      <vt:lpstr>PowerPoint Presentation</vt:lpstr>
      <vt:lpstr>PowerPoint Presentation</vt:lpstr>
      <vt:lpstr>Giving presentations give you visibility and advances your career</vt:lpstr>
      <vt:lpstr>Giving presentations give you visibility and advances your career</vt:lpstr>
      <vt:lpstr>Giving presentations give you visibility and advances your career</vt:lpstr>
      <vt:lpstr>Giving presentations give you visibility and advances your career</vt:lpstr>
      <vt:lpstr>Good Presentations</vt:lpstr>
      <vt:lpstr>Bad Presentations</vt:lpstr>
      <vt:lpstr>Meet Dr. Lindin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vt:lpstr>
      <vt:lpstr>Workshop</vt:lpstr>
      <vt:lpstr>PowerPoint Presentation</vt:lpstr>
      <vt:lpstr>Workshop</vt:lpstr>
      <vt:lpstr>Workshop</vt:lpstr>
      <vt:lpstr>Workshop</vt:lpstr>
      <vt:lpstr>PowerPoint Presentation</vt:lpstr>
      <vt:lpstr>Workshop</vt:lpstr>
      <vt:lpstr>Workshop</vt:lpstr>
      <vt:lpstr>Workshop</vt:lpstr>
      <vt:lpstr>Workshop</vt:lpstr>
      <vt:lpstr>PowerPoint Presentation</vt:lpstr>
      <vt:lpstr>Workshop</vt:lpstr>
      <vt:lpstr>Workshop</vt:lpstr>
      <vt:lpstr>Workshop</vt:lpstr>
      <vt:lpstr>Workshop</vt:lpstr>
      <vt:lpstr>3MT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Considerations</vt:lpstr>
      <vt:lpstr>PowerPoint Presentation</vt:lpstr>
      <vt:lpstr>PowerPoint Presentation</vt:lpstr>
      <vt:lpstr>PowerPoint Presentation</vt:lpstr>
      <vt:lpstr>Summary</vt:lpstr>
      <vt:lpstr>PowerPoint Presentation</vt:lpstr>
      <vt:lpstr>Workshop</vt:lpstr>
      <vt:lpstr>Talking about your research</vt:lpstr>
      <vt:lpstr>PowerPoint Presentation</vt:lpstr>
      <vt:lpstr>Discussion</vt:lpstr>
      <vt:lpstr>Advantages of a Script</vt:lpstr>
      <vt:lpstr>Write down your speech</vt:lpstr>
      <vt:lpstr> If you are presenting your paper, should you use the text directly from your paper?</vt:lpstr>
      <vt:lpstr>Don’t lift text directly from your paper</vt:lpstr>
      <vt:lpstr>Task 1</vt:lpstr>
      <vt:lpstr>PowerPoint Presentation</vt:lpstr>
      <vt:lpstr>Task 1</vt:lpstr>
      <vt:lpstr>Only have one idea per sentence</vt:lpstr>
      <vt:lpstr>Listen to Kevin</vt:lpstr>
      <vt:lpstr>PowerPoint Presentation</vt:lpstr>
      <vt:lpstr>Only have one idea per sentence</vt:lpstr>
      <vt:lpstr>Only have one idea per sentence</vt:lpstr>
      <vt:lpstr>“ The most valuable of all talents is that of never using two words when one will do.”  Thomas Jefferson</vt:lpstr>
      <vt:lpstr>Be concise – Only say things that add value</vt:lpstr>
      <vt:lpstr>Examples of sentences that could be deleted</vt:lpstr>
      <vt:lpstr>Phrases that could be reduced considerably</vt:lpstr>
      <vt:lpstr>Phrases that can be reworded to make them more concise</vt:lpstr>
      <vt:lpstr>Simplify sentences that are difficult to say</vt:lpstr>
      <vt:lpstr>Simplify sentences that are difficult to say</vt:lpstr>
      <vt:lpstr>Simplify sentences that are difficult to say</vt:lpstr>
      <vt:lpstr>Simplify sentences that are difficult to say</vt:lpstr>
      <vt:lpstr>Simplify sentences that are difficult to say</vt:lpstr>
      <vt:lpstr>Do not use synonyms for technical/key words</vt:lpstr>
      <vt:lpstr>Only use synonyms for nontechnical words</vt:lpstr>
      <vt:lpstr>Only use synonyms for nontechnical words</vt:lpstr>
      <vt:lpstr>Use verbs rather than nouns</vt:lpstr>
      <vt:lpstr>Avoid abstract nouns</vt:lpstr>
      <vt:lpstr>Avoid generic quantities and unspecific adjectives</vt:lpstr>
      <vt:lpstr>Avoid generic quantities and unspecific adjectives</vt:lpstr>
      <vt:lpstr>Avoid generic quantities and unspecific adjectives</vt:lpstr>
      <vt:lpstr>Advantages of having a written script</vt:lpstr>
      <vt:lpstr>Advantages of having a written script</vt:lpstr>
      <vt:lpstr>Review</vt:lpstr>
      <vt:lpstr>Mark up your script and then practice reading it aloud</vt:lpstr>
      <vt:lpstr>PowerPoint Presentation</vt:lpstr>
      <vt:lpstr>Using your voice</vt:lpstr>
      <vt:lpstr>PowerPoint Presentation</vt:lpstr>
      <vt:lpstr>How to make your voice more dynamic and expressive</vt:lpstr>
      <vt:lpstr>Regulating / Chunking</vt:lpstr>
      <vt:lpstr>PowerPoint Presentation</vt:lpstr>
      <vt:lpstr>Emphasis / Stress</vt:lpstr>
      <vt:lpstr>Emphasis / Stress</vt:lpstr>
      <vt:lpstr>Emphasis / Stress</vt:lpstr>
      <vt:lpstr>Emphasis / Stress</vt:lpstr>
      <vt:lpstr>Levels of Emphasis</vt:lpstr>
      <vt:lpstr>Levels of Emphasis</vt:lpstr>
      <vt:lpstr>Levels of emphasis</vt:lpstr>
      <vt:lpstr>Intonation</vt:lpstr>
      <vt:lpstr>Intonation</vt:lpstr>
      <vt:lpstr>Intentional Intonation</vt:lpstr>
      <vt:lpstr>Task 3</vt:lpstr>
      <vt:lpstr>Task 3</vt:lpstr>
      <vt:lpstr>Task 3</vt:lpstr>
      <vt:lpstr>Task 3</vt:lpstr>
      <vt:lpstr>Task 3</vt:lpstr>
      <vt:lpstr>Task 3</vt:lpstr>
      <vt:lpstr>Mark up your script and then practice reading it aloud</vt:lpstr>
      <vt:lpstr>Mark up your script and then practice reading it aloud</vt:lpstr>
      <vt:lpstr>Mark up your script and then practice reading it aloud</vt:lpstr>
      <vt:lpstr>Mark up your script and then practice reading it aloud</vt:lpstr>
      <vt:lpstr>Make slides based on your script</vt:lpstr>
      <vt:lpstr>Ideal work flow for high stakes presentation</vt:lpstr>
      <vt:lpstr>From Script To Outline</vt:lpstr>
      <vt:lpstr>Ideal work flow for high stakes presentation</vt:lpstr>
      <vt:lpstr>PowerPoint Presentation</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Kau</dc:creator>
  <cp:lastModifiedBy>Kevin Kau</cp:lastModifiedBy>
  <cp:revision>70</cp:revision>
  <dcterms:created xsi:type="dcterms:W3CDTF">2020-11-23T09:20:09Z</dcterms:created>
  <dcterms:modified xsi:type="dcterms:W3CDTF">2023-03-09T09:47:28Z</dcterms:modified>
</cp:coreProperties>
</file>